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77" r:id="rId6"/>
    <p:sldId id="279" r:id="rId7"/>
    <p:sldId id="282" r:id="rId8"/>
    <p:sldId id="281" r:id="rId9"/>
    <p:sldId id="283" r:id="rId10"/>
    <p:sldId id="285" r:id="rId11"/>
    <p:sldId id="284" r:id="rId12"/>
    <p:sldId id="276" r:id="rId13"/>
  </p:sldIdLst>
  <p:sldSz cx="12192000" cy="6858000"/>
  <p:notesSz cx="12192000" cy="6858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70" autoAdjust="0"/>
    <p:restoredTop sz="94660"/>
  </p:normalViewPr>
  <p:slideViewPr>
    <p:cSldViewPr>
      <p:cViewPr varScale="1">
        <p:scale>
          <a:sx n="73" d="100"/>
          <a:sy n="73" d="100"/>
        </p:scale>
        <p:origin x="109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4BA6B-605F-4156-A2C6-FE72E2A8B898}" type="datetimeFigureOut">
              <a:rPr lang="es-CO" smtClean="0"/>
              <a:t>4/05/2017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65D98-8834-4345-A9CC-08BD50E4AB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55129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65D98-8834-4345-A9CC-08BD50E4AB4A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365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12192000" cy="612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20112" y="4788408"/>
            <a:ext cx="7351776" cy="152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54556" y="2203283"/>
            <a:ext cx="8676073" cy="11094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90654" marR="429108" algn="ctr">
              <a:lnSpc>
                <a:spcPts val="4290"/>
              </a:lnSpc>
              <a:spcBef>
                <a:spcPts val="214"/>
              </a:spcBef>
            </a:pPr>
            <a:r>
              <a:rPr sz="4100" spc="0" dirty="0" smtClean="0">
                <a:latin typeface="Times New Roman"/>
                <a:cs typeface="Times New Roman"/>
              </a:rPr>
              <a:t>Instructivo</a:t>
            </a:r>
            <a:r>
              <a:rPr sz="4100" spc="-25" dirty="0" smtClean="0">
                <a:latin typeface="Times New Roman"/>
                <a:cs typeface="Times New Roman"/>
              </a:rPr>
              <a:t> </a:t>
            </a:r>
            <a:r>
              <a:rPr sz="4100" spc="0" dirty="0" smtClean="0">
                <a:latin typeface="Times New Roman"/>
                <a:cs typeface="Times New Roman"/>
              </a:rPr>
              <a:t>Sistema</a:t>
            </a:r>
            <a:r>
              <a:rPr sz="4100" spc="-25" dirty="0" smtClean="0">
                <a:latin typeface="Times New Roman"/>
                <a:cs typeface="Times New Roman"/>
              </a:rPr>
              <a:t> </a:t>
            </a:r>
            <a:r>
              <a:rPr sz="4100" spc="0" dirty="0" smtClean="0">
                <a:latin typeface="Times New Roman"/>
                <a:cs typeface="Times New Roman"/>
              </a:rPr>
              <a:t>de Información</a:t>
            </a:r>
            <a:r>
              <a:rPr sz="4100" spc="-29" dirty="0" smtClean="0">
                <a:latin typeface="Times New Roman"/>
                <a:cs typeface="Times New Roman"/>
              </a:rPr>
              <a:t> </a:t>
            </a:r>
            <a:r>
              <a:rPr sz="4100" spc="0" dirty="0" smtClean="0">
                <a:latin typeface="Times New Roman"/>
                <a:cs typeface="Times New Roman"/>
              </a:rPr>
              <a:t>y</a:t>
            </a:r>
            <a:endParaRPr sz="4100">
              <a:latin typeface="Times New Roman"/>
              <a:cs typeface="Times New Roman"/>
            </a:endParaRPr>
          </a:p>
          <a:p>
            <a:pPr algn="ctr">
              <a:lnSpc>
                <a:spcPts val="4430"/>
              </a:lnSpc>
              <a:spcBef>
                <a:spcPts val="6"/>
              </a:spcBef>
            </a:pPr>
            <a:r>
              <a:rPr sz="4100" spc="0" dirty="0" smtClean="0">
                <a:latin typeface="Times New Roman"/>
                <a:cs typeface="Times New Roman"/>
              </a:rPr>
              <a:t>Reporte de Cuerpos Colegiados – SIREC</a:t>
            </a:r>
            <a:endParaRPr sz="41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657600" y="3962400"/>
            <a:ext cx="5863844" cy="4733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10"/>
              </a:lnSpc>
              <a:spcBef>
                <a:spcPts val="215"/>
              </a:spcBef>
            </a:pPr>
            <a:r>
              <a:rPr sz="4100" spc="0" dirty="0" err="1" smtClean="0">
                <a:latin typeface="Times New Roman"/>
                <a:cs typeface="Times New Roman"/>
              </a:rPr>
              <a:t>Usua</a:t>
            </a:r>
            <a:r>
              <a:rPr sz="4100" spc="9" dirty="0" err="1" smtClean="0">
                <a:latin typeface="Times New Roman"/>
                <a:cs typeface="Times New Roman"/>
              </a:rPr>
              <a:t>r</a:t>
            </a:r>
            <a:r>
              <a:rPr sz="4100" spc="0" dirty="0" err="1" smtClean="0">
                <a:latin typeface="Times New Roman"/>
                <a:cs typeface="Times New Roman"/>
              </a:rPr>
              <a:t>io</a:t>
            </a:r>
            <a:r>
              <a:rPr lang="es-CO" sz="4100" spc="0" dirty="0" smtClean="0">
                <a:latin typeface="Times New Roman"/>
                <a:cs typeface="Times New Roman"/>
              </a:rPr>
              <a:t>- Asambleísta.</a:t>
            </a:r>
            <a:endParaRPr sz="41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685800" y="395749"/>
            <a:ext cx="1089729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3370"/>
              </a:lnSpc>
              <a:spcBef>
                <a:spcPts val="168"/>
              </a:spcBef>
            </a:pPr>
            <a:r>
              <a:rPr lang="es-CO" sz="3200" dirty="0">
                <a:latin typeface="Times New Roman"/>
                <a:cs typeface="Times New Roman"/>
              </a:rPr>
              <a:t>9</a:t>
            </a:r>
            <a:r>
              <a:rPr lang="es-CO" sz="3200" spc="0" dirty="0" smtClean="0">
                <a:latin typeface="Times New Roman"/>
                <a:cs typeface="Times New Roman"/>
              </a:rPr>
              <a:t>. Para consultar un documento, seleccionar </a:t>
            </a:r>
            <a:r>
              <a:rPr lang="es-CO" sz="3200" b="1" spc="0" dirty="0" smtClean="0">
                <a:latin typeface="Times New Roman"/>
                <a:cs typeface="Times New Roman"/>
              </a:rPr>
              <a:t>Acciones </a:t>
            </a:r>
            <a:r>
              <a:rPr lang="es-CO" sz="3200" spc="0" dirty="0" smtClean="0">
                <a:latin typeface="Times New Roman"/>
                <a:cs typeface="Times New Roman"/>
              </a:rPr>
              <a:t>y posteriormente </a:t>
            </a:r>
            <a:r>
              <a:rPr lang="es-CO" sz="3200" b="1" spc="0" dirty="0" smtClean="0">
                <a:latin typeface="Times New Roman"/>
                <a:cs typeface="Times New Roman"/>
              </a:rPr>
              <a:t>Consultar  </a:t>
            </a:r>
            <a:endParaRPr sz="3200" b="1" dirty="0">
              <a:latin typeface="Times New Roman"/>
              <a:cs typeface="Times New Roman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2"/>
          <a:srcRect l="2206" t="20820" r="1561" b="11286"/>
          <a:stretch/>
        </p:blipFill>
        <p:spPr bwMode="auto">
          <a:xfrm>
            <a:off x="914400" y="1219200"/>
            <a:ext cx="9829800" cy="5105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Conector recto de flecha 4"/>
          <p:cNvCxnSpPr/>
          <p:nvPr/>
        </p:nvCxnSpPr>
        <p:spPr>
          <a:xfrm>
            <a:off x="8153400" y="4648200"/>
            <a:ext cx="53340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e 6"/>
          <p:cNvSpPr/>
          <p:nvPr/>
        </p:nvSpPr>
        <p:spPr>
          <a:xfrm>
            <a:off x="8442222" y="3962400"/>
            <a:ext cx="1006577" cy="29496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2757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 rotWithShape="1">
          <a:blip r:embed="rId3"/>
          <a:srcRect l="1697" t="22028" r="1901" b="4647"/>
          <a:stretch/>
        </p:blipFill>
        <p:spPr bwMode="auto">
          <a:xfrm>
            <a:off x="457200" y="1524000"/>
            <a:ext cx="10668000" cy="495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bject 2"/>
          <p:cNvSpPr txBox="1"/>
          <p:nvPr/>
        </p:nvSpPr>
        <p:spPr>
          <a:xfrm>
            <a:off x="877360" y="304800"/>
            <a:ext cx="10744899" cy="457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3370"/>
              </a:lnSpc>
              <a:spcBef>
                <a:spcPts val="168"/>
              </a:spcBef>
            </a:pPr>
            <a:r>
              <a:rPr lang="es-CO" sz="3200" dirty="0" smtClean="0">
                <a:latin typeface="Times New Roman"/>
                <a:cs typeface="Times New Roman"/>
              </a:rPr>
              <a:t>11. Para subir un documento seleccionar </a:t>
            </a:r>
            <a:r>
              <a:rPr lang="es-CO" sz="3200" b="1" dirty="0" smtClean="0">
                <a:latin typeface="Times New Roman"/>
                <a:cs typeface="Times New Roman"/>
              </a:rPr>
              <a:t>Tipo de Documento</a:t>
            </a:r>
            <a:r>
              <a:rPr lang="es-CO" sz="3200" dirty="0" smtClean="0">
                <a:latin typeface="Times New Roman"/>
                <a:cs typeface="Times New Roman"/>
              </a:rPr>
              <a:t>, </a:t>
            </a:r>
            <a:r>
              <a:rPr lang="es-CO" sz="3200" b="1" dirty="0" smtClean="0">
                <a:latin typeface="Times New Roman"/>
                <a:cs typeface="Times New Roman"/>
              </a:rPr>
              <a:t>Examinar</a:t>
            </a:r>
            <a:r>
              <a:rPr lang="es-CO" sz="3200" dirty="0" smtClean="0">
                <a:latin typeface="Times New Roman"/>
                <a:cs typeface="Times New Roman"/>
              </a:rPr>
              <a:t> y </a:t>
            </a:r>
            <a:r>
              <a:rPr lang="es-CO" sz="3200" b="1" dirty="0" smtClean="0">
                <a:latin typeface="Times New Roman"/>
                <a:cs typeface="Times New Roman"/>
              </a:rPr>
              <a:t>Guardar.</a:t>
            </a:r>
            <a:r>
              <a:rPr lang="es-CO" sz="3200" b="1" spc="0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 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1524000" y="2819400"/>
            <a:ext cx="723900" cy="35641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5" name="Conector recto de flecha 4"/>
          <p:cNvCxnSpPr/>
          <p:nvPr/>
        </p:nvCxnSpPr>
        <p:spPr>
          <a:xfrm>
            <a:off x="877360" y="1752600"/>
            <a:ext cx="53340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e 5"/>
          <p:cNvSpPr/>
          <p:nvPr/>
        </p:nvSpPr>
        <p:spPr>
          <a:xfrm>
            <a:off x="9372600" y="1752600"/>
            <a:ext cx="1066800" cy="35641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/>
          <p:cNvSpPr txBox="1"/>
          <p:nvPr/>
        </p:nvSpPr>
        <p:spPr>
          <a:xfrm>
            <a:off x="8631494" y="2224680"/>
            <a:ext cx="3255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/>
                <a:cs typeface="Times New Roman"/>
              </a:rPr>
              <a:t>Escribir </a:t>
            </a:r>
            <a:r>
              <a:rPr lang="es-CO" dirty="0">
                <a:latin typeface="Times New Roman"/>
                <a:cs typeface="Times New Roman"/>
              </a:rPr>
              <a:t>un titulo pertinente en el espacio </a:t>
            </a:r>
            <a:r>
              <a:rPr lang="es-CO" b="1" dirty="0">
                <a:latin typeface="Times New Roman"/>
                <a:cs typeface="Times New Roman"/>
              </a:rPr>
              <a:t>Titulo Documento</a:t>
            </a:r>
            <a:endParaRPr lang="es-CO" dirty="0"/>
          </a:p>
        </p:txBody>
      </p:sp>
      <p:cxnSp>
        <p:nvCxnSpPr>
          <p:cNvPr id="14" name="Conector angular 13"/>
          <p:cNvCxnSpPr/>
          <p:nvPr/>
        </p:nvCxnSpPr>
        <p:spPr>
          <a:xfrm>
            <a:off x="7848600" y="2109011"/>
            <a:ext cx="762000" cy="513818"/>
          </a:xfrm>
          <a:prstGeom prst="bentConnector3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664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433787" y="5029200"/>
            <a:ext cx="7351776" cy="152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69968" y="1447800"/>
            <a:ext cx="6819949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 smtClean="0">
                <a:latin typeface="Times New Roman"/>
                <a:cs typeface="Times New Roman"/>
              </a:rPr>
              <a:t>GRACIAS </a:t>
            </a:r>
            <a:r>
              <a:rPr sz="3200" spc="-14" dirty="0" smtClean="0">
                <a:latin typeface="Times New Roman"/>
                <a:cs typeface="Times New Roman"/>
              </a:rPr>
              <a:t>P</a:t>
            </a:r>
            <a:r>
              <a:rPr sz="3200" spc="0" dirty="0" smtClean="0">
                <a:latin typeface="Times New Roman"/>
                <a:cs typeface="Times New Roman"/>
              </a:rPr>
              <a:t>OR </a:t>
            </a:r>
            <a:r>
              <a:rPr sz="3200" spc="-14" dirty="0" smtClean="0">
                <a:latin typeface="Times New Roman"/>
                <a:cs typeface="Times New Roman"/>
              </a:rPr>
              <a:t>S</a:t>
            </a:r>
            <a:r>
              <a:rPr sz="3200" spc="0" dirty="0" smtClean="0">
                <a:latin typeface="Times New Roman"/>
                <a:cs typeface="Times New Roman"/>
              </a:rPr>
              <a:t>U COLABORACIÓN.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02283" y="2819400"/>
            <a:ext cx="10214783" cy="9200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70"/>
              </a:lnSpc>
              <a:spcBef>
                <a:spcPts val="168"/>
              </a:spcBef>
            </a:pPr>
            <a:r>
              <a:rPr sz="3200" spc="0" dirty="0" smtClean="0">
                <a:latin typeface="Times New Roman"/>
                <a:cs typeface="Times New Roman"/>
              </a:rPr>
              <a:t>Para cu</a:t>
            </a:r>
            <a:r>
              <a:rPr sz="3200" spc="9" dirty="0" smtClean="0">
                <a:latin typeface="Times New Roman"/>
                <a:cs typeface="Times New Roman"/>
              </a:rPr>
              <a:t>a</a:t>
            </a:r>
            <a:r>
              <a:rPr sz="3200" spc="0" dirty="0" smtClean="0">
                <a:latin typeface="Times New Roman"/>
                <a:cs typeface="Times New Roman"/>
              </a:rPr>
              <a:t>lqui</a:t>
            </a:r>
            <a:r>
              <a:rPr sz="3200" spc="9" dirty="0" smtClean="0">
                <a:latin typeface="Times New Roman"/>
                <a:cs typeface="Times New Roman"/>
              </a:rPr>
              <a:t>e</a:t>
            </a:r>
            <a:r>
              <a:rPr sz="3200" spc="0" dirty="0" smtClean="0">
                <a:latin typeface="Times New Roman"/>
                <a:cs typeface="Times New Roman"/>
              </a:rPr>
              <a:t>r</a:t>
            </a:r>
            <a:r>
              <a:rPr sz="3200" spc="-3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d</a:t>
            </a:r>
            <a:r>
              <a:rPr sz="3200" spc="9" dirty="0" smtClean="0">
                <a:latin typeface="Times New Roman"/>
                <a:cs typeface="Times New Roman"/>
              </a:rPr>
              <a:t>u</a:t>
            </a:r>
            <a:r>
              <a:rPr sz="3200" spc="0" dirty="0" smtClean="0">
                <a:latin typeface="Times New Roman"/>
                <a:cs typeface="Times New Roman"/>
              </a:rPr>
              <a:t>da</a:t>
            </a:r>
            <a:r>
              <a:rPr sz="3200" spc="-1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y/o inq</a:t>
            </a:r>
            <a:r>
              <a:rPr sz="3200" spc="14" dirty="0" smtClean="0">
                <a:latin typeface="Times New Roman"/>
                <a:cs typeface="Times New Roman"/>
              </a:rPr>
              <a:t>u</a:t>
            </a:r>
            <a:r>
              <a:rPr sz="3200" spc="0" dirty="0" smtClean="0">
                <a:latin typeface="Times New Roman"/>
                <a:cs typeface="Times New Roman"/>
              </a:rPr>
              <a:t>ietud,</a:t>
            </a:r>
            <a:r>
              <a:rPr sz="3200" spc="-3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no</a:t>
            </a:r>
            <a:r>
              <a:rPr sz="3200" spc="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dud</a:t>
            </a:r>
            <a:r>
              <a:rPr sz="3200" spc="14" dirty="0" smtClean="0">
                <a:latin typeface="Times New Roman"/>
                <a:cs typeface="Times New Roman"/>
              </a:rPr>
              <a:t>a</a:t>
            </a:r>
            <a:r>
              <a:rPr sz="3200" spc="0" dirty="0" smtClean="0">
                <a:latin typeface="Times New Roman"/>
                <a:cs typeface="Times New Roman"/>
              </a:rPr>
              <a:t>r</a:t>
            </a:r>
            <a:r>
              <a:rPr sz="3200" spc="-2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en</a:t>
            </a:r>
            <a:r>
              <a:rPr sz="3200" spc="-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c</a:t>
            </a:r>
            <a:r>
              <a:rPr sz="3200" spc="9" dirty="0" smtClean="0">
                <a:latin typeface="Times New Roman"/>
                <a:cs typeface="Times New Roman"/>
              </a:rPr>
              <a:t>o</a:t>
            </a:r>
            <a:r>
              <a:rPr sz="3200" spc="0" dirty="0" smtClean="0">
                <a:latin typeface="Times New Roman"/>
                <a:cs typeface="Times New Roman"/>
              </a:rPr>
              <a:t>mu</a:t>
            </a:r>
            <a:r>
              <a:rPr sz="3200" spc="14" dirty="0" smtClean="0">
                <a:latin typeface="Times New Roman"/>
                <a:cs typeface="Times New Roman"/>
              </a:rPr>
              <a:t>n</a:t>
            </a:r>
            <a:r>
              <a:rPr sz="3200" spc="0" dirty="0" smtClean="0">
                <a:latin typeface="Times New Roman"/>
                <a:cs typeface="Times New Roman"/>
              </a:rPr>
              <a:t>icarse</a:t>
            </a:r>
            <a:r>
              <a:rPr sz="3200" spc="-2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al</a:t>
            </a:r>
            <a:endParaRPr sz="3200" dirty="0">
              <a:latin typeface="Times New Roman"/>
              <a:cs typeface="Times New Roman"/>
            </a:endParaRPr>
          </a:p>
          <a:p>
            <a:pPr marL="3487486" marR="3515049" algn="ctr">
              <a:lnSpc>
                <a:spcPct val="95825"/>
              </a:lnSpc>
            </a:pPr>
            <a:r>
              <a:rPr sz="3200" spc="0" dirty="0" smtClean="0">
                <a:latin typeface="Times New Roman"/>
                <a:cs typeface="Times New Roman"/>
              </a:rPr>
              <a:t>38</a:t>
            </a:r>
            <a:r>
              <a:rPr sz="3200" spc="-104" dirty="0" smtClean="0">
                <a:latin typeface="Times New Roman"/>
                <a:cs typeface="Times New Roman"/>
              </a:rPr>
              <a:t>1</a:t>
            </a:r>
            <a:r>
              <a:rPr sz="3200" spc="0" dirty="0" smtClean="0">
                <a:latin typeface="Times New Roman"/>
                <a:cs typeface="Times New Roman"/>
              </a:rPr>
              <a:t>1700</a:t>
            </a:r>
            <a:r>
              <a:rPr sz="3200" spc="-34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ext.</a:t>
            </a:r>
            <a:r>
              <a:rPr sz="3200" spc="-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41</a:t>
            </a:r>
            <a:r>
              <a:rPr sz="3200" spc="9" dirty="0" smtClean="0">
                <a:latin typeface="Times New Roman"/>
                <a:cs typeface="Times New Roman"/>
              </a:rPr>
              <a:t>9</a:t>
            </a:r>
            <a:r>
              <a:rPr sz="3200" spc="0" dirty="0" smtClean="0">
                <a:latin typeface="Times New Roman"/>
                <a:cs typeface="Times New Roman"/>
              </a:rPr>
              <a:t>4.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10768" y="1197864"/>
            <a:ext cx="10265664" cy="55763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326630" y="2205990"/>
            <a:ext cx="701040" cy="361188"/>
          </a:xfrm>
          <a:custGeom>
            <a:avLst/>
            <a:gdLst/>
            <a:ahLst/>
            <a:cxnLst/>
            <a:rect l="l" t="t" r="r" b="b"/>
            <a:pathLst>
              <a:path w="701040" h="361188">
                <a:moveTo>
                  <a:pt x="0" y="180594"/>
                </a:moveTo>
                <a:lnTo>
                  <a:pt x="4588" y="151311"/>
                </a:lnTo>
                <a:lnTo>
                  <a:pt x="17873" y="123529"/>
                </a:lnTo>
                <a:lnTo>
                  <a:pt x="39131" y="97620"/>
                </a:lnTo>
                <a:lnTo>
                  <a:pt x="67641" y="73956"/>
                </a:lnTo>
                <a:lnTo>
                  <a:pt x="102679" y="52911"/>
                </a:lnTo>
                <a:lnTo>
                  <a:pt x="143524" y="34856"/>
                </a:lnTo>
                <a:lnTo>
                  <a:pt x="165898" y="27067"/>
                </a:lnTo>
                <a:lnTo>
                  <a:pt x="189453" y="20165"/>
                </a:lnTo>
                <a:lnTo>
                  <a:pt x="214098" y="14198"/>
                </a:lnTo>
                <a:lnTo>
                  <a:pt x="239743" y="9211"/>
                </a:lnTo>
                <a:lnTo>
                  <a:pt x="266298" y="5251"/>
                </a:lnTo>
                <a:lnTo>
                  <a:pt x="293673" y="2364"/>
                </a:lnTo>
                <a:lnTo>
                  <a:pt x="321777" y="598"/>
                </a:lnTo>
                <a:lnTo>
                  <a:pt x="350520" y="0"/>
                </a:lnTo>
                <a:lnTo>
                  <a:pt x="379262" y="598"/>
                </a:lnTo>
                <a:lnTo>
                  <a:pt x="407366" y="2364"/>
                </a:lnTo>
                <a:lnTo>
                  <a:pt x="434741" y="5251"/>
                </a:lnTo>
                <a:lnTo>
                  <a:pt x="461296" y="9211"/>
                </a:lnTo>
                <a:lnTo>
                  <a:pt x="486941" y="14198"/>
                </a:lnTo>
                <a:lnTo>
                  <a:pt x="511586" y="20165"/>
                </a:lnTo>
                <a:lnTo>
                  <a:pt x="535141" y="27067"/>
                </a:lnTo>
                <a:lnTo>
                  <a:pt x="557515" y="34856"/>
                </a:lnTo>
                <a:lnTo>
                  <a:pt x="598360" y="52911"/>
                </a:lnTo>
                <a:lnTo>
                  <a:pt x="633398" y="73956"/>
                </a:lnTo>
                <a:lnTo>
                  <a:pt x="661908" y="97620"/>
                </a:lnTo>
                <a:lnTo>
                  <a:pt x="683166" y="123529"/>
                </a:lnTo>
                <a:lnTo>
                  <a:pt x="696451" y="151311"/>
                </a:lnTo>
                <a:lnTo>
                  <a:pt x="701040" y="180594"/>
                </a:lnTo>
                <a:lnTo>
                  <a:pt x="699877" y="195399"/>
                </a:lnTo>
                <a:lnTo>
                  <a:pt x="690850" y="223978"/>
                </a:lnTo>
                <a:lnTo>
                  <a:pt x="673488" y="250870"/>
                </a:lnTo>
                <a:lnTo>
                  <a:pt x="648514" y="275703"/>
                </a:lnTo>
                <a:lnTo>
                  <a:pt x="616650" y="298104"/>
                </a:lnTo>
                <a:lnTo>
                  <a:pt x="578618" y="317700"/>
                </a:lnTo>
                <a:lnTo>
                  <a:pt x="535141" y="334120"/>
                </a:lnTo>
                <a:lnTo>
                  <a:pt x="511586" y="341022"/>
                </a:lnTo>
                <a:lnTo>
                  <a:pt x="486941" y="346989"/>
                </a:lnTo>
                <a:lnTo>
                  <a:pt x="461296" y="351976"/>
                </a:lnTo>
                <a:lnTo>
                  <a:pt x="434741" y="355936"/>
                </a:lnTo>
                <a:lnTo>
                  <a:pt x="407366" y="358823"/>
                </a:lnTo>
                <a:lnTo>
                  <a:pt x="379262" y="360589"/>
                </a:lnTo>
                <a:lnTo>
                  <a:pt x="350520" y="361188"/>
                </a:lnTo>
                <a:lnTo>
                  <a:pt x="321777" y="360589"/>
                </a:lnTo>
                <a:lnTo>
                  <a:pt x="293673" y="358823"/>
                </a:lnTo>
                <a:lnTo>
                  <a:pt x="266298" y="355936"/>
                </a:lnTo>
                <a:lnTo>
                  <a:pt x="239743" y="351976"/>
                </a:lnTo>
                <a:lnTo>
                  <a:pt x="214098" y="346989"/>
                </a:lnTo>
                <a:lnTo>
                  <a:pt x="189453" y="341022"/>
                </a:lnTo>
                <a:lnTo>
                  <a:pt x="165898" y="334120"/>
                </a:lnTo>
                <a:lnTo>
                  <a:pt x="143524" y="326331"/>
                </a:lnTo>
                <a:lnTo>
                  <a:pt x="102679" y="308276"/>
                </a:lnTo>
                <a:lnTo>
                  <a:pt x="67641" y="287231"/>
                </a:lnTo>
                <a:lnTo>
                  <a:pt x="39131" y="263567"/>
                </a:lnTo>
                <a:lnTo>
                  <a:pt x="17873" y="237658"/>
                </a:lnTo>
                <a:lnTo>
                  <a:pt x="4588" y="209876"/>
                </a:lnTo>
                <a:lnTo>
                  <a:pt x="0" y="180594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415923" y="259563"/>
            <a:ext cx="9720350" cy="87414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90"/>
              </a:lnSpc>
              <a:spcBef>
                <a:spcPts val="169"/>
              </a:spcBef>
            </a:pPr>
            <a:r>
              <a:rPr sz="3200" spc="4" dirty="0" smtClean="0">
                <a:latin typeface="Times New Roman"/>
                <a:cs typeface="Times New Roman"/>
              </a:rPr>
              <a:t>1</a:t>
            </a:r>
            <a:r>
              <a:rPr sz="3200" spc="0" dirty="0" smtClean="0">
                <a:latin typeface="Arial"/>
                <a:cs typeface="Arial"/>
              </a:rPr>
              <a:t>.</a:t>
            </a:r>
            <a:r>
              <a:rPr sz="3200" spc="-14" dirty="0" smtClean="0">
                <a:latin typeface="Arial"/>
                <a:cs typeface="Arial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D</a:t>
            </a:r>
            <a:r>
              <a:rPr sz="3200" spc="4" dirty="0" smtClean="0">
                <a:latin typeface="Times New Roman"/>
                <a:cs typeface="Times New Roman"/>
              </a:rPr>
              <a:t>e</a:t>
            </a:r>
            <a:r>
              <a:rPr sz="3200" spc="0" dirty="0" smtClean="0">
                <a:latin typeface="Times New Roman"/>
                <a:cs typeface="Times New Roman"/>
              </a:rPr>
              <a:t>sde</a:t>
            </a:r>
            <a:r>
              <a:rPr sz="3200" spc="14" dirty="0" smtClean="0">
                <a:latin typeface="Times New Roman"/>
                <a:cs typeface="Times New Roman"/>
              </a:rPr>
              <a:t> </a:t>
            </a:r>
            <a:r>
              <a:rPr sz="3200" spc="-14" dirty="0" smtClean="0">
                <a:latin typeface="Times New Roman"/>
                <a:cs typeface="Times New Roman"/>
              </a:rPr>
              <a:t>l</a:t>
            </a:r>
            <a:r>
              <a:rPr sz="3200" spc="0" dirty="0" smtClean="0">
                <a:latin typeface="Times New Roman"/>
                <a:cs typeface="Times New Roman"/>
              </a:rPr>
              <a:t>a p</a:t>
            </a:r>
            <a:r>
              <a:rPr sz="3200" spc="4" dirty="0" smtClean="0">
                <a:latin typeface="Times New Roman"/>
                <a:cs typeface="Times New Roman"/>
              </a:rPr>
              <a:t>á</a:t>
            </a:r>
            <a:r>
              <a:rPr sz="3200" spc="0" dirty="0" smtClean="0">
                <a:latin typeface="Times New Roman"/>
                <a:cs typeface="Times New Roman"/>
              </a:rPr>
              <a:t>gi</a:t>
            </a:r>
            <a:r>
              <a:rPr sz="3200" spc="4" dirty="0" smtClean="0">
                <a:latin typeface="Times New Roman"/>
                <a:cs typeface="Times New Roman"/>
              </a:rPr>
              <a:t>n</a:t>
            </a:r>
            <a:r>
              <a:rPr sz="3200" spc="0" dirty="0" smtClean="0">
                <a:latin typeface="Times New Roman"/>
                <a:cs typeface="Times New Roman"/>
              </a:rPr>
              <a:t>a</a:t>
            </a:r>
            <a:r>
              <a:rPr sz="3200" spc="-25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instituci</a:t>
            </a:r>
            <a:r>
              <a:rPr sz="3200" spc="9" dirty="0" smtClean="0">
                <a:latin typeface="Times New Roman"/>
                <a:cs typeface="Times New Roman"/>
              </a:rPr>
              <a:t>o</a:t>
            </a:r>
            <a:r>
              <a:rPr sz="3200" spc="0" dirty="0" smtClean="0">
                <a:latin typeface="Times New Roman"/>
                <a:cs typeface="Times New Roman"/>
              </a:rPr>
              <a:t>n</a:t>
            </a:r>
            <a:r>
              <a:rPr sz="3200" spc="9" dirty="0" smtClean="0">
                <a:latin typeface="Times New Roman"/>
                <a:cs typeface="Times New Roman"/>
              </a:rPr>
              <a:t>a</a:t>
            </a:r>
            <a:r>
              <a:rPr sz="3200" spc="0" dirty="0" smtClean="0">
                <a:latin typeface="Times New Roman"/>
                <a:cs typeface="Times New Roman"/>
              </a:rPr>
              <a:t>l</a:t>
            </a:r>
            <a:r>
              <a:rPr sz="3200" spc="-34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d</a:t>
            </a:r>
            <a:r>
              <a:rPr sz="3200" spc="9" dirty="0" smtClean="0">
                <a:latin typeface="Times New Roman"/>
                <a:cs typeface="Times New Roman"/>
              </a:rPr>
              <a:t>e</a:t>
            </a:r>
            <a:r>
              <a:rPr sz="3200" spc="0" dirty="0" smtClean="0">
                <a:latin typeface="Times New Roman"/>
                <a:cs typeface="Times New Roman"/>
              </a:rPr>
              <a:t>l</a:t>
            </a:r>
            <a:r>
              <a:rPr sz="3200" spc="-25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Ministerio</a:t>
            </a:r>
            <a:r>
              <a:rPr sz="3200" spc="-14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de</a:t>
            </a:r>
            <a:r>
              <a:rPr sz="3200" spc="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Haci</a:t>
            </a:r>
            <a:r>
              <a:rPr sz="3200" spc="4" dirty="0" smtClean="0">
                <a:latin typeface="Times New Roman"/>
                <a:cs typeface="Times New Roman"/>
              </a:rPr>
              <a:t>e</a:t>
            </a:r>
            <a:r>
              <a:rPr sz="3200" spc="0" dirty="0" smtClean="0">
                <a:latin typeface="Times New Roman"/>
                <a:cs typeface="Times New Roman"/>
              </a:rPr>
              <a:t>n</a:t>
            </a:r>
            <a:r>
              <a:rPr sz="3200" spc="9" dirty="0" smtClean="0">
                <a:latin typeface="Times New Roman"/>
                <a:cs typeface="Times New Roman"/>
              </a:rPr>
              <a:t>d</a:t>
            </a:r>
            <a:r>
              <a:rPr sz="3200" spc="0" dirty="0" smtClean="0">
                <a:latin typeface="Times New Roman"/>
                <a:cs typeface="Times New Roman"/>
              </a:rPr>
              <a:t>a</a:t>
            </a:r>
            <a:endParaRPr sz="3200" dirty="0">
              <a:latin typeface="Times New Roman"/>
              <a:cs typeface="Times New Roman"/>
            </a:endParaRPr>
          </a:p>
          <a:p>
            <a:pPr marL="1895899" marR="1927203" algn="ctr">
              <a:lnSpc>
                <a:spcPts val="3460"/>
              </a:lnSpc>
              <a:spcBef>
                <a:spcPts val="3"/>
              </a:spcBef>
            </a:pPr>
            <a:r>
              <a:rPr sz="3200" spc="0" dirty="0" smtClean="0">
                <a:latin typeface="Times New Roman"/>
                <a:cs typeface="Times New Roman"/>
              </a:rPr>
              <a:t>dir</a:t>
            </a:r>
            <a:r>
              <a:rPr sz="3200" spc="4" dirty="0" smtClean="0">
                <a:latin typeface="Times New Roman"/>
                <a:cs typeface="Times New Roman"/>
              </a:rPr>
              <a:t>e</a:t>
            </a:r>
            <a:r>
              <a:rPr sz="3200" spc="0" dirty="0" smtClean="0">
                <a:latin typeface="Times New Roman"/>
                <a:cs typeface="Times New Roman"/>
              </a:rPr>
              <a:t>c</a:t>
            </a:r>
            <a:r>
              <a:rPr sz="3200" spc="4" dirty="0" smtClean="0">
                <a:latin typeface="Times New Roman"/>
                <a:cs typeface="Times New Roman"/>
              </a:rPr>
              <a:t>c</a:t>
            </a:r>
            <a:r>
              <a:rPr sz="3200" spc="0" dirty="0" smtClean="0">
                <a:latin typeface="Times New Roman"/>
                <a:cs typeface="Times New Roman"/>
              </a:rPr>
              <a:t>ionarse</a:t>
            </a:r>
            <a:r>
              <a:rPr sz="3200" spc="-25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a la</a:t>
            </a:r>
            <a:r>
              <a:rPr sz="3200" spc="-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p</a:t>
            </a:r>
            <a:r>
              <a:rPr sz="3200" spc="9" dirty="0" smtClean="0">
                <a:latin typeface="Times New Roman"/>
                <a:cs typeface="Times New Roman"/>
              </a:rPr>
              <a:t>e</a:t>
            </a:r>
            <a:r>
              <a:rPr sz="3200" spc="0" dirty="0" smtClean="0">
                <a:latin typeface="Times New Roman"/>
                <a:cs typeface="Times New Roman"/>
              </a:rPr>
              <a:t>sta</a:t>
            </a:r>
            <a:r>
              <a:rPr sz="3200" spc="4" dirty="0" smtClean="0">
                <a:latin typeface="Times New Roman"/>
                <a:cs typeface="Times New Roman"/>
              </a:rPr>
              <a:t>ñ</a:t>
            </a:r>
            <a:r>
              <a:rPr sz="3200" spc="0" dirty="0" smtClean="0">
                <a:latin typeface="Times New Roman"/>
                <a:cs typeface="Times New Roman"/>
              </a:rPr>
              <a:t>a </a:t>
            </a:r>
            <a:r>
              <a:rPr sz="3200" b="1" spc="0" dirty="0" smtClean="0">
                <a:latin typeface="Times New Roman"/>
                <a:cs typeface="Times New Roman"/>
              </a:rPr>
              <a:t>Po</a:t>
            </a:r>
            <a:r>
              <a:rPr sz="3200" b="1" spc="4" dirty="0" smtClean="0">
                <a:latin typeface="Times New Roman"/>
                <a:cs typeface="Times New Roman"/>
              </a:rPr>
              <a:t>r</a:t>
            </a:r>
            <a:r>
              <a:rPr sz="3200" b="1" spc="0" dirty="0" smtClean="0">
                <a:latin typeface="Times New Roman"/>
                <a:cs typeface="Times New Roman"/>
              </a:rPr>
              <a:t>tal</a:t>
            </a:r>
            <a:r>
              <a:rPr sz="3200" b="1" spc="4" dirty="0" smtClean="0">
                <a:latin typeface="Times New Roman"/>
                <a:cs typeface="Times New Roman"/>
              </a:rPr>
              <a:t>e</a:t>
            </a:r>
            <a:r>
              <a:rPr sz="3200" b="1" spc="9" dirty="0" smtClean="0">
                <a:latin typeface="Times New Roman"/>
                <a:cs typeface="Times New Roman"/>
              </a:rPr>
              <a:t>s</a:t>
            </a:r>
            <a:r>
              <a:rPr sz="3200" b="1" spc="0" dirty="0" smtClean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8168" y="353037"/>
            <a:ext cx="8601671" cy="871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70"/>
              </a:lnSpc>
              <a:spcBef>
                <a:spcPts val="168"/>
              </a:spcBef>
            </a:pPr>
            <a:r>
              <a:rPr sz="3200" spc="0" dirty="0" smtClean="0">
                <a:latin typeface="Times New Roman"/>
                <a:cs typeface="Times New Roman"/>
              </a:rPr>
              <a:t>2. Selec</a:t>
            </a:r>
            <a:r>
              <a:rPr sz="3200" spc="9" dirty="0" smtClean="0">
                <a:latin typeface="Times New Roman"/>
                <a:cs typeface="Times New Roman"/>
              </a:rPr>
              <a:t>c</a:t>
            </a:r>
            <a:r>
              <a:rPr sz="3200" spc="0" dirty="0" smtClean="0">
                <a:latin typeface="Times New Roman"/>
                <a:cs typeface="Times New Roman"/>
              </a:rPr>
              <a:t>ion</a:t>
            </a:r>
            <a:r>
              <a:rPr sz="3200" spc="14" dirty="0" smtClean="0">
                <a:latin typeface="Times New Roman"/>
                <a:cs typeface="Times New Roman"/>
              </a:rPr>
              <a:t>a</a:t>
            </a:r>
            <a:r>
              <a:rPr sz="3200" spc="0" dirty="0" smtClean="0">
                <a:latin typeface="Times New Roman"/>
                <a:cs typeface="Times New Roman"/>
              </a:rPr>
              <a:t>r</a:t>
            </a:r>
            <a:r>
              <a:rPr sz="3200" spc="-3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la </a:t>
            </a:r>
            <a:r>
              <a:rPr sz="3200" spc="9" dirty="0" smtClean="0">
                <a:latin typeface="Times New Roman"/>
                <a:cs typeface="Times New Roman"/>
              </a:rPr>
              <a:t>o</a:t>
            </a:r>
            <a:r>
              <a:rPr sz="3200" spc="0" dirty="0" smtClean="0">
                <a:latin typeface="Times New Roman"/>
                <a:cs typeface="Times New Roman"/>
              </a:rPr>
              <a:t>p</a:t>
            </a:r>
            <a:r>
              <a:rPr sz="3200" spc="9" dirty="0" smtClean="0">
                <a:latin typeface="Times New Roman"/>
                <a:cs typeface="Times New Roman"/>
              </a:rPr>
              <a:t>c</a:t>
            </a:r>
            <a:r>
              <a:rPr sz="3200" spc="0" dirty="0" smtClean="0">
                <a:latin typeface="Times New Roman"/>
                <a:cs typeface="Times New Roman"/>
              </a:rPr>
              <a:t>ión,</a:t>
            </a:r>
            <a:r>
              <a:rPr sz="3200" spc="-19" dirty="0" smtClean="0">
                <a:latin typeface="Times New Roman"/>
                <a:cs typeface="Times New Roman"/>
              </a:rPr>
              <a:t> </a:t>
            </a:r>
            <a:r>
              <a:rPr sz="3200" b="1" spc="0" dirty="0" smtClean="0">
                <a:latin typeface="Times New Roman"/>
                <a:cs typeface="Times New Roman"/>
              </a:rPr>
              <a:t>Sistema</a:t>
            </a:r>
            <a:r>
              <a:rPr sz="3200" b="1" spc="-19" dirty="0" smtClean="0">
                <a:latin typeface="Times New Roman"/>
                <a:cs typeface="Times New Roman"/>
              </a:rPr>
              <a:t> </a:t>
            </a:r>
            <a:r>
              <a:rPr sz="3200" b="1" spc="0" dirty="0" smtClean="0">
                <a:latin typeface="Times New Roman"/>
                <a:cs typeface="Times New Roman"/>
              </a:rPr>
              <a:t>de </a:t>
            </a:r>
            <a:r>
              <a:rPr sz="3200" b="1" spc="0" dirty="0" err="1" smtClean="0">
                <a:latin typeface="Times New Roman"/>
                <a:cs typeface="Times New Roman"/>
              </a:rPr>
              <a:t>I</a:t>
            </a:r>
            <a:r>
              <a:rPr sz="3200" b="1" spc="-14" dirty="0" err="1" smtClean="0">
                <a:latin typeface="Times New Roman"/>
                <a:cs typeface="Times New Roman"/>
              </a:rPr>
              <a:t>n</a:t>
            </a:r>
            <a:r>
              <a:rPr sz="3200" b="1" spc="0" dirty="0" err="1" smtClean="0">
                <a:latin typeface="Times New Roman"/>
                <a:cs typeface="Times New Roman"/>
              </a:rPr>
              <a:t>fo</a:t>
            </a:r>
            <a:r>
              <a:rPr sz="3200" b="1" spc="9" dirty="0" err="1" smtClean="0">
                <a:latin typeface="Times New Roman"/>
                <a:cs typeface="Times New Roman"/>
              </a:rPr>
              <a:t>r</a:t>
            </a:r>
            <a:r>
              <a:rPr sz="3200" b="1" spc="0" dirty="0" err="1" smtClean="0">
                <a:latin typeface="Times New Roman"/>
                <a:cs typeface="Times New Roman"/>
              </a:rPr>
              <a:t>maci</a:t>
            </a:r>
            <a:r>
              <a:rPr sz="3200" b="1" spc="4" dirty="0" err="1" smtClean="0">
                <a:latin typeface="Times New Roman"/>
                <a:cs typeface="Times New Roman"/>
              </a:rPr>
              <a:t>ó</a:t>
            </a:r>
            <a:r>
              <a:rPr sz="3200" b="1" spc="0" dirty="0" err="1" smtClean="0">
                <a:latin typeface="Times New Roman"/>
                <a:cs typeface="Times New Roman"/>
              </a:rPr>
              <a:t>n</a:t>
            </a:r>
            <a:r>
              <a:rPr sz="3200" b="1" spc="-34" dirty="0" smtClean="0">
                <a:latin typeface="Times New Roman"/>
                <a:cs typeface="Times New Roman"/>
              </a:rPr>
              <a:t> </a:t>
            </a:r>
            <a:r>
              <a:rPr lang="es-CO" sz="3200" b="1" spc="-34" dirty="0" smtClean="0">
                <a:latin typeface="Times New Roman"/>
                <a:cs typeface="Times New Roman"/>
              </a:rPr>
              <a:t>Para </a:t>
            </a:r>
            <a:r>
              <a:rPr sz="3200" b="1" spc="0" dirty="0" err="1" smtClean="0">
                <a:latin typeface="Times New Roman"/>
                <a:cs typeface="Times New Roman"/>
              </a:rPr>
              <a:t>Cuerpos</a:t>
            </a:r>
            <a:r>
              <a:rPr sz="3200" b="1" spc="-19" dirty="0" smtClean="0">
                <a:latin typeface="Times New Roman"/>
                <a:cs typeface="Times New Roman"/>
              </a:rPr>
              <a:t> </a:t>
            </a:r>
            <a:r>
              <a:rPr sz="3200" b="1" spc="0" dirty="0" smtClean="0">
                <a:latin typeface="Times New Roman"/>
                <a:cs typeface="Times New Roman"/>
              </a:rPr>
              <a:t>Cole</a:t>
            </a:r>
            <a:r>
              <a:rPr sz="3200" b="1" spc="9" dirty="0" smtClean="0">
                <a:latin typeface="Times New Roman"/>
                <a:cs typeface="Times New Roman"/>
              </a:rPr>
              <a:t>g</a:t>
            </a:r>
            <a:r>
              <a:rPr sz="3200" b="1" spc="0" dirty="0" smtClean="0">
                <a:latin typeface="Times New Roman"/>
                <a:cs typeface="Times New Roman"/>
              </a:rPr>
              <a:t>iado</a:t>
            </a:r>
            <a:r>
              <a:rPr sz="3200" b="1" spc="9" dirty="0" smtClean="0">
                <a:latin typeface="Times New Roman"/>
                <a:cs typeface="Times New Roman"/>
              </a:rPr>
              <a:t>s</a:t>
            </a:r>
            <a:r>
              <a:rPr sz="3200" spc="0" dirty="0" smtClean="0">
                <a:latin typeface="Times New Roman"/>
                <a:cs typeface="Times New Roman"/>
              </a:rPr>
              <a:t>.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5" name="Imagen 4"/>
          <p:cNvPicPr/>
          <p:nvPr/>
        </p:nvPicPr>
        <p:blipFill rotWithShape="1">
          <a:blip r:embed="rId2"/>
          <a:srcRect l="20345" t="6145" r="22968" b="5839"/>
          <a:stretch/>
        </p:blipFill>
        <p:spPr bwMode="auto">
          <a:xfrm>
            <a:off x="1676399" y="1295400"/>
            <a:ext cx="8523439" cy="5105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Elipse 5"/>
          <p:cNvSpPr/>
          <p:nvPr/>
        </p:nvSpPr>
        <p:spPr>
          <a:xfrm>
            <a:off x="7467600" y="3276600"/>
            <a:ext cx="2362200" cy="3048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8802" y="598410"/>
            <a:ext cx="9450197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 smtClean="0">
                <a:latin typeface="Times New Roman"/>
                <a:cs typeface="Times New Roman"/>
              </a:rPr>
              <a:t>3. Seleccio</a:t>
            </a:r>
            <a:r>
              <a:rPr sz="3200" spc="4" dirty="0" smtClean="0">
                <a:latin typeface="Times New Roman"/>
                <a:cs typeface="Times New Roman"/>
              </a:rPr>
              <a:t>n</a:t>
            </a:r>
            <a:r>
              <a:rPr sz="3200" spc="0" dirty="0" smtClean="0">
                <a:latin typeface="Times New Roman"/>
                <a:cs typeface="Times New Roman"/>
              </a:rPr>
              <a:t>ar</a:t>
            </a:r>
            <a:r>
              <a:rPr sz="3200" spc="-3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el re</a:t>
            </a:r>
            <a:r>
              <a:rPr sz="3200" spc="9" dirty="0" smtClean="0">
                <a:latin typeface="Times New Roman"/>
                <a:cs typeface="Times New Roman"/>
              </a:rPr>
              <a:t>c</a:t>
            </a:r>
            <a:r>
              <a:rPr sz="3200" spc="0" dirty="0" smtClean="0">
                <a:latin typeface="Times New Roman"/>
                <a:cs typeface="Times New Roman"/>
              </a:rPr>
              <a:t>ua</a:t>
            </a:r>
            <a:r>
              <a:rPr sz="3200" spc="9" dirty="0" smtClean="0">
                <a:latin typeface="Times New Roman"/>
                <a:cs typeface="Times New Roman"/>
              </a:rPr>
              <a:t>d</a:t>
            </a:r>
            <a:r>
              <a:rPr sz="3200" spc="0" dirty="0" smtClean="0">
                <a:latin typeface="Times New Roman"/>
                <a:cs typeface="Times New Roman"/>
              </a:rPr>
              <a:t>ro,</a:t>
            </a:r>
            <a:r>
              <a:rPr sz="3200" spc="-34" dirty="0" smtClean="0">
                <a:latin typeface="Times New Roman"/>
                <a:cs typeface="Times New Roman"/>
              </a:rPr>
              <a:t> </a:t>
            </a:r>
            <a:r>
              <a:rPr sz="3200" b="1" spc="0" dirty="0" smtClean="0">
                <a:latin typeface="Times New Roman"/>
                <a:cs typeface="Times New Roman"/>
              </a:rPr>
              <a:t>Ac</a:t>
            </a:r>
            <a:r>
              <a:rPr sz="3200" b="1" spc="4" dirty="0" smtClean="0">
                <a:latin typeface="Times New Roman"/>
                <a:cs typeface="Times New Roman"/>
              </a:rPr>
              <a:t>c</a:t>
            </a:r>
            <a:r>
              <a:rPr sz="3200" b="1" spc="0" dirty="0" smtClean="0">
                <a:latin typeface="Times New Roman"/>
                <a:cs typeface="Times New Roman"/>
              </a:rPr>
              <a:t>eso</a:t>
            </a:r>
            <a:r>
              <a:rPr sz="3200" b="1" spc="-14" dirty="0" smtClean="0">
                <a:latin typeface="Times New Roman"/>
                <a:cs typeface="Times New Roman"/>
              </a:rPr>
              <a:t> </a:t>
            </a:r>
            <a:r>
              <a:rPr sz="3200" b="1" spc="0" dirty="0" smtClean="0">
                <a:latin typeface="Times New Roman"/>
                <a:cs typeface="Times New Roman"/>
              </a:rPr>
              <a:t>al </a:t>
            </a:r>
            <a:r>
              <a:rPr sz="3200" b="1" spc="-14" dirty="0" smtClean="0">
                <a:latin typeface="Times New Roman"/>
                <a:cs typeface="Times New Roman"/>
              </a:rPr>
              <a:t>S</a:t>
            </a:r>
            <a:r>
              <a:rPr sz="3200" b="1" spc="0" dirty="0" smtClean="0">
                <a:latin typeface="Times New Roman"/>
                <a:cs typeface="Times New Roman"/>
              </a:rPr>
              <a:t>istema</a:t>
            </a:r>
            <a:r>
              <a:rPr sz="3200" b="1" spc="-19" dirty="0" smtClean="0">
                <a:latin typeface="Times New Roman"/>
                <a:cs typeface="Times New Roman"/>
              </a:rPr>
              <a:t> </a:t>
            </a:r>
            <a:r>
              <a:rPr sz="3200" b="1" spc="0" dirty="0" smtClean="0">
                <a:latin typeface="Times New Roman"/>
                <a:cs typeface="Times New Roman"/>
              </a:rPr>
              <a:t>SIREC</a:t>
            </a:r>
            <a:r>
              <a:rPr lang="es-CO" sz="3200" b="1" spc="0" dirty="0" smtClean="0">
                <a:latin typeface="Times New Roman"/>
                <a:cs typeface="Times New Roman"/>
              </a:rPr>
              <a:t>.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5" name="Imagen 4"/>
          <p:cNvPicPr/>
          <p:nvPr/>
        </p:nvPicPr>
        <p:blipFill rotWithShape="1">
          <a:blip r:embed="rId2"/>
          <a:srcRect l="12185" t="6320" r="11360" b="4132"/>
          <a:stretch/>
        </p:blipFill>
        <p:spPr bwMode="auto">
          <a:xfrm>
            <a:off x="762000" y="1143000"/>
            <a:ext cx="10210800" cy="5181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Conector recto de flecha 7"/>
          <p:cNvCxnSpPr/>
          <p:nvPr/>
        </p:nvCxnSpPr>
        <p:spPr>
          <a:xfrm>
            <a:off x="4648200" y="4114800"/>
            <a:ext cx="83820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219201" y="304800"/>
            <a:ext cx="9759462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3370"/>
              </a:lnSpc>
              <a:spcBef>
                <a:spcPts val="168"/>
              </a:spcBef>
            </a:pPr>
            <a:r>
              <a:rPr lang="es-CO" sz="3200" dirty="0">
                <a:latin typeface="Times New Roman"/>
                <a:cs typeface="Times New Roman"/>
              </a:rPr>
              <a:t>4</a:t>
            </a:r>
            <a:r>
              <a:rPr sz="3200" spc="0" dirty="0" smtClean="0">
                <a:latin typeface="Times New Roman"/>
                <a:cs typeface="Times New Roman"/>
              </a:rPr>
              <a:t>. Seleccio</a:t>
            </a:r>
            <a:r>
              <a:rPr sz="3200" spc="4" dirty="0" smtClean="0">
                <a:latin typeface="Times New Roman"/>
                <a:cs typeface="Times New Roman"/>
              </a:rPr>
              <a:t>n</a:t>
            </a:r>
            <a:r>
              <a:rPr sz="3200" spc="0" dirty="0" smtClean="0">
                <a:latin typeface="Times New Roman"/>
                <a:cs typeface="Times New Roman"/>
              </a:rPr>
              <a:t>ar</a:t>
            </a:r>
            <a:r>
              <a:rPr sz="3200" spc="-3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el re</a:t>
            </a:r>
            <a:r>
              <a:rPr sz="3200" spc="9" dirty="0" smtClean="0">
                <a:latin typeface="Times New Roman"/>
                <a:cs typeface="Times New Roman"/>
              </a:rPr>
              <a:t>c</a:t>
            </a:r>
            <a:r>
              <a:rPr sz="3200" spc="0" dirty="0" smtClean="0">
                <a:latin typeface="Times New Roman"/>
                <a:cs typeface="Times New Roman"/>
              </a:rPr>
              <a:t>ua</a:t>
            </a:r>
            <a:r>
              <a:rPr sz="3200" spc="9" dirty="0" smtClean="0">
                <a:latin typeface="Times New Roman"/>
                <a:cs typeface="Times New Roman"/>
              </a:rPr>
              <a:t>d</a:t>
            </a:r>
            <a:r>
              <a:rPr sz="3200" spc="0" dirty="0" smtClean="0">
                <a:latin typeface="Times New Roman"/>
                <a:cs typeface="Times New Roman"/>
              </a:rPr>
              <a:t>ro,</a:t>
            </a:r>
            <a:r>
              <a:rPr sz="3200" spc="-34" dirty="0" smtClean="0">
                <a:latin typeface="Times New Roman"/>
                <a:cs typeface="Times New Roman"/>
              </a:rPr>
              <a:t> </a:t>
            </a:r>
            <a:r>
              <a:rPr lang="es-CO" sz="3200" b="1" spc="0" dirty="0" smtClean="0">
                <a:latin typeface="Times New Roman"/>
                <a:cs typeface="Times New Roman"/>
              </a:rPr>
              <a:t>Entidades.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2"/>
          <a:srcRect t="6672" r="748" b="4486"/>
          <a:stretch/>
        </p:blipFill>
        <p:spPr bwMode="auto">
          <a:xfrm>
            <a:off x="762000" y="990600"/>
            <a:ext cx="9982200" cy="541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685800" y="1371600"/>
            <a:ext cx="1143000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55631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219201" y="304800"/>
            <a:ext cx="9759462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3370"/>
              </a:lnSpc>
              <a:spcBef>
                <a:spcPts val="168"/>
              </a:spcBef>
            </a:pPr>
            <a:r>
              <a:rPr lang="es-CO" sz="3200" dirty="0">
                <a:latin typeface="Times New Roman"/>
                <a:cs typeface="Times New Roman"/>
              </a:rPr>
              <a:t>5</a:t>
            </a:r>
            <a:r>
              <a:rPr sz="3200" spc="0" dirty="0" smtClean="0">
                <a:latin typeface="Times New Roman"/>
                <a:cs typeface="Times New Roman"/>
              </a:rPr>
              <a:t>.</a:t>
            </a:r>
            <a:r>
              <a:rPr lang="es-CO" sz="3200" spc="0" dirty="0" smtClean="0">
                <a:latin typeface="Times New Roman"/>
                <a:cs typeface="Times New Roman"/>
              </a:rPr>
              <a:t> Seleccionar </a:t>
            </a:r>
            <a:r>
              <a:rPr lang="es-CO" sz="3200" b="1" spc="0" dirty="0" smtClean="0">
                <a:latin typeface="Times New Roman"/>
                <a:cs typeface="Times New Roman"/>
              </a:rPr>
              <a:t>Asamblea</a:t>
            </a:r>
            <a:r>
              <a:rPr sz="3200" b="1" spc="-34" dirty="0" smtClean="0">
                <a:latin typeface="Times New Roman"/>
                <a:cs typeface="Times New Roman"/>
              </a:rPr>
              <a:t> </a:t>
            </a:r>
            <a:endParaRPr sz="3200" b="1" dirty="0">
              <a:latin typeface="Times New Roman"/>
              <a:cs typeface="Times New Roman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10278637" cy="5334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015" y="1447800"/>
            <a:ext cx="1091279" cy="24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05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 rotWithShape="1">
          <a:blip r:embed="rId2"/>
          <a:srcRect t="10863" r="713" b="10682"/>
          <a:stretch/>
        </p:blipFill>
        <p:spPr bwMode="auto">
          <a:xfrm>
            <a:off x="381000" y="1295400"/>
            <a:ext cx="10820400" cy="5029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bject 2"/>
          <p:cNvSpPr txBox="1"/>
          <p:nvPr/>
        </p:nvSpPr>
        <p:spPr>
          <a:xfrm>
            <a:off x="838200" y="304800"/>
            <a:ext cx="1112519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3370"/>
              </a:lnSpc>
              <a:spcBef>
                <a:spcPts val="168"/>
              </a:spcBef>
            </a:pPr>
            <a:r>
              <a:rPr lang="es-CO" sz="3200" dirty="0">
                <a:latin typeface="Times New Roman"/>
                <a:cs typeface="Times New Roman"/>
              </a:rPr>
              <a:t>6</a:t>
            </a:r>
            <a:r>
              <a:rPr sz="3200" spc="0" dirty="0" smtClean="0">
                <a:latin typeface="Times New Roman"/>
                <a:cs typeface="Times New Roman"/>
              </a:rPr>
              <a:t>.</a:t>
            </a:r>
            <a:r>
              <a:rPr lang="es-CO" sz="3200" spc="0" dirty="0" smtClean="0">
                <a:latin typeface="Times New Roman"/>
                <a:cs typeface="Times New Roman"/>
              </a:rPr>
              <a:t> Seleccionar </a:t>
            </a:r>
            <a:r>
              <a:rPr lang="es-CO" sz="3200" b="1" spc="0" dirty="0" smtClean="0">
                <a:latin typeface="Times New Roman"/>
                <a:cs typeface="Times New Roman"/>
              </a:rPr>
              <a:t>Editar, </a:t>
            </a:r>
            <a:r>
              <a:rPr lang="es-CO" sz="3200" spc="0" dirty="0" smtClean="0">
                <a:latin typeface="Times New Roman"/>
                <a:cs typeface="Times New Roman"/>
              </a:rPr>
              <a:t>para  redactar un breve informe </a:t>
            </a:r>
            <a:r>
              <a:rPr lang="es-ES" sz="3200" dirty="0" smtClean="0">
                <a:latin typeface="Times New Roman"/>
                <a:cs typeface="Times New Roman"/>
              </a:rPr>
              <a:t>sobre </a:t>
            </a:r>
            <a:r>
              <a:rPr lang="es-ES" sz="3200" dirty="0">
                <a:latin typeface="Times New Roman"/>
                <a:cs typeface="Times New Roman"/>
              </a:rPr>
              <a:t>la </a:t>
            </a:r>
            <a:r>
              <a:rPr lang="es-ES" sz="3200" dirty="0" smtClean="0">
                <a:latin typeface="Times New Roman"/>
                <a:cs typeface="Times New Roman"/>
              </a:rPr>
              <a:t>reunión.</a:t>
            </a:r>
            <a:endParaRPr sz="3200" dirty="0">
              <a:latin typeface="Times New Roman"/>
              <a:cs typeface="Times New Roman"/>
            </a:endParaRPr>
          </a:p>
        </p:txBody>
      </p:sp>
      <p:cxnSp>
        <p:nvCxnSpPr>
          <p:cNvPr id="4" name="Conector recto de flecha 3"/>
          <p:cNvCxnSpPr/>
          <p:nvPr/>
        </p:nvCxnSpPr>
        <p:spPr>
          <a:xfrm>
            <a:off x="7848600" y="3124200"/>
            <a:ext cx="83820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873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/>
          <p:nvPr/>
        </p:nvPicPr>
        <p:blipFill rotWithShape="1">
          <a:blip r:embed="rId2"/>
          <a:srcRect t="10861" b="11304"/>
          <a:stretch/>
        </p:blipFill>
        <p:spPr bwMode="auto">
          <a:xfrm>
            <a:off x="304800" y="1319989"/>
            <a:ext cx="10820400" cy="5181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ject 2"/>
          <p:cNvSpPr txBox="1"/>
          <p:nvPr/>
        </p:nvSpPr>
        <p:spPr>
          <a:xfrm>
            <a:off x="838200" y="304800"/>
            <a:ext cx="1112519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3370"/>
              </a:lnSpc>
              <a:spcBef>
                <a:spcPts val="168"/>
              </a:spcBef>
            </a:pPr>
            <a:r>
              <a:rPr lang="es-CO" sz="3200" dirty="0">
                <a:latin typeface="Times New Roman"/>
                <a:cs typeface="Times New Roman"/>
              </a:rPr>
              <a:t>7</a:t>
            </a:r>
            <a:r>
              <a:rPr sz="3200" spc="0" dirty="0" smtClean="0">
                <a:latin typeface="Times New Roman"/>
                <a:cs typeface="Times New Roman"/>
              </a:rPr>
              <a:t>.</a:t>
            </a:r>
            <a:r>
              <a:rPr lang="es-CO" sz="3200" spc="0" dirty="0" smtClean="0">
                <a:latin typeface="Times New Roman"/>
                <a:cs typeface="Times New Roman"/>
              </a:rPr>
              <a:t> A continuación redacte su comentario en el espacio disponible y seleccione </a:t>
            </a:r>
            <a:r>
              <a:rPr lang="es-CO" sz="3200" b="1" spc="0" dirty="0" smtClean="0">
                <a:latin typeface="Times New Roman"/>
                <a:cs typeface="Times New Roman"/>
              </a:rPr>
              <a:t>Guardar.</a:t>
            </a:r>
            <a:r>
              <a:rPr lang="es-CO" sz="3200" spc="0" dirty="0" smtClean="0">
                <a:latin typeface="Times New Roman"/>
                <a:cs typeface="Times New Roman"/>
              </a:rPr>
              <a:t> </a:t>
            </a:r>
            <a:endParaRPr sz="3200" dirty="0">
              <a:latin typeface="Times New Roman"/>
              <a:cs typeface="Times New Roman"/>
            </a:endParaRPr>
          </a:p>
        </p:txBody>
      </p:sp>
      <p:cxnSp>
        <p:nvCxnSpPr>
          <p:cNvPr id="5" name="Conector recto de flecha 4"/>
          <p:cNvCxnSpPr/>
          <p:nvPr/>
        </p:nvCxnSpPr>
        <p:spPr>
          <a:xfrm>
            <a:off x="609600" y="3200400"/>
            <a:ext cx="83820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e 6"/>
          <p:cNvSpPr/>
          <p:nvPr/>
        </p:nvSpPr>
        <p:spPr>
          <a:xfrm>
            <a:off x="1524000" y="3589547"/>
            <a:ext cx="723900" cy="35641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2374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 rotWithShape="1">
          <a:blip r:embed="rId2"/>
          <a:srcRect t="10863" r="713" b="10682"/>
          <a:stretch/>
        </p:blipFill>
        <p:spPr bwMode="auto">
          <a:xfrm>
            <a:off x="381000" y="1447800"/>
            <a:ext cx="10820400" cy="4876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" name="Conector recto de flecha 2"/>
          <p:cNvCxnSpPr/>
          <p:nvPr/>
        </p:nvCxnSpPr>
        <p:spPr>
          <a:xfrm>
            <a:off x="7696200" y="3352800"/>
            <a:ext cx="83820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ject 2"/>
          <p:cNvSpPr txBox="1"/>
          <p:nvPr/>
        </p:nvSpPr>
        <p:spPr>
          <a:xfrm>
            <a:off x="685800" y="395749"/>
            <a:ext cx="1089729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3370"/>
              </a:lnSpc>
              <a:spcBef>
                <a:spcPts val="168"/>
              </a:spcBef>
            </a:pPr>
            <a:r>
              <a:rPr lang="es-CO" sz="3200" spc="0" dirty="0" smtClean="0">
                <a:latin typeface="Times New Roman"/>
                <a:cs typeface="Times New Roman"/>
              </a:rPr>
              <a:t>8</a:t>
            </a:r>
            <a:r>
              <a:rPr sz="3200" spc="0" dirty="0" smtClean="0">
                <a:latin typeface="Times New Roman"/>
                <a:cs typeface="Times New Roman"/>
              </a:rPr>
              <a:t>. Seleccio</a:t>
            </a:r>
            <a:r>
              <a:rPr sz="3200" spc="4" dirty="0" smtClean="0">
                <a:latin typeface="Times New Roman"/>
                <a:cs typeface="Times New Roman"/>
              </a:rPr>
              <a:t>n</a:t>
            </a:r>
            <a:r>
              <a:rPr sz="3200" spc="0" dirty="0" smtClean="0">
                <a:latin typeface="Times New Roman"/>
                <a:cs typeface="Times New Roman"/>
              </a:rPr>
              <a:t>ar</a:t>
            </a:r>
            <a:r>
              <a:rPr sz="3200" spc="-39" dirty="0" smtClean="0">
                <a:latin typeface="Times New Roman"/>
                <a:cs typeface="Times New Roman"/>
              </a:rPr>
              <a:t> </a:t>
            </a:r>
            <a:r>
              <a:rPr sz="3200" spc="0" dirty="0" smtClean="0">
                <a:latin typeface="Times New Roman"/>
                <a:cs typeface="Times New Roman"/>
              </a:rPr>
              <a:t>el re</a:t>
            </a:r>
            <a:r>
              <a:rPr sz="3200" spc="9" dirty="0" smtClean="0">
                <a:latin typeface="Times New Roman"/>
                <a:cs typeface="Times New Roman"/>
              </a:rPr>
              <a:t>c</a:t>
            </a:r>
            <a:r>
              <a:rPr sz="3200" spc="0" dirty="0" smtClean="0">
                <a:latin typeface="Times New Roman"/>
                <a:cs typeface="Times New Roman"/>
              </a:rPr>
              <a:t>ua</a:t>
            </a:r>
            <a:r>
              <a:rPr sz="3200" spc="9" dirty="0" smtClean="0">
                <a:latin typeface="Times New Roman"/>
                <a:cs typeface="Times New Roman"/>
              </a:rPr>
              <a:t>d</a:t>
            </a:r>
            <a:r>
              <a:rPr sz="3200" spc="0" dirty="0" smtClean="0">
                <a:latin typeface="Times New Roman"/>
                <a:cs typeface="Times New Roman"/>
              </a:rPr>
              <a:t>ro,</a:t>
            </a:r>
            <a:r>
              <a:rPr sz="3200" spc="-34" dirty="0" smtClean="0">
                <a:latin typeface="Times New Roman"/>
                <a:cs typeface="Times New Roman"/>
              </a:rPr>
              <a:t> </a:t>
            </a:r>
            <a:r>
              <a:rPr lang="es-CO" sz="3200" b="1" spc="0" dirty="0" smtClean="0">
                <a:latin typeface="Times New Roman"/>
                <a:cs typeface="Times New Roman"/>
              </a:rPr>
              <a:t>Administrar documentos </a:t>
            </a:r>
            <a:r>
              <a:rPr lang="es-CO" sz="3200" spc="0" dirty="0" smtClean="0">
                <a:latin typeface="Times New Roman"/>
                <a:cs typeface="Times New Roman"/>
              </a:rPr>
              <a:t>para subir el Acta de asamblea y consultar documentación pertinente.</a:t>
            </a:r>
            <a:endParaRPr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63909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1589</TotalTime>
  <Words>173</Words>
  <Application>Microsoft Office PowerPoint</Application>
  <PresentationFormat>Panorámica</PresentationFormat>
  <Paragraphs>19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Yuli Valentina Wittingham Villamil</dc:creator>
  <cp:lastModifiedBy>Yuli Valentina Wittingham Villamil</cp:lastModifiedBy>
  <cp:revision>53</cp:revision>
  <dcterms:modified xsi:type="dcterms:W3CDTF">2017-05-04T16:51:58Z</dcterms:modified>
</cp:coreProperties>
</file>