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8"/>
  </p:handoutMasterIdLst>
  <p:sldIdLst>
    <p:sldId id="256" r:id="rId2"/>
    <p:sldId id="257" r:id="rId3"/>
    <p:sldId id="281" r:id="rId4"/>
    <p:sldId id="280" r:id="rId5"/>
    <p:sldId id="259" r:id="rId6"/>
    <p:sldId id="268" r:id="rId7"/>
    <p:sldId id="270" r:id="rId8"/>
    <p:sldId id="271" r:id="rId9"/>
    <p:sldId id="272" r:id="rId10"/>
    <p:sldId id="273" r:id="rId11"/>
    <p:sldId id="274" r:id="rId12"/>
    <p:sldId id="275" r:id="rId13"/>
    <p:sldId id="276" r:id="rId14"/>
    <p:sldId id="277" r:id="rId15"/>
    <p:sldId id="278" r:id="rId16"/>
    <p:sldId id="267" r:id="rId17"/>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0984734-7E05-52C5-1EF6-76EF21E6F30F}" name="Maria Del Pilar Florido Caicedo" initials="MDPFC" userId="S::mflorido@minhacienda.gov.co::1b37ea4e-7072-4c64-9e2f-e00dcc8b6d5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08840"/>
    <a:srgbClr val="93BB54"/>
    <a:srgbClr val="C49E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52" autoAdjust="0"/>
    <p:restoredTop sz="94660"/>
  </p:normalViewPr>
  <p:slideViewPr>
    <p:cSldViewPr snapToGrid="0">
      <p:cViewPr varScale="1">
        <p:scale>
          <a:sx n="63" d="100"/>
          <a:sy n="63" d="100"/>
        </p:scale>
        <p:origin x="800" y="56"/>
      </p:cViewPr>
      <p:guideLst/>
    </p:cSldViewPr>
  </p:slideViewPr>
  <p:notesTextViewPr>
    <p:cViewPr>
      <p:scale>
        <a:sx n="1" d="1"/>
        <a:sy n="1" d="1"/>
      </p:scale>
      <p:origin x="0" y="0"/>
    </p:cViewPr>
  </p:notesTextViewPr>
  <p:notesViewPr>
    <p:cSldViewPr snapToGrid="0">
      <p:cViewPr varScale="1">
        <p:scale>
          <a:sx n="83" d="100"/>
          <a:sy n="83" d="100"/>
        </p:scale>
        <p:origin x="3992"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8/10/relationships/authors" Target="authors.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716A65F-39C8-4D3E-A80F-490C44E9B268}" type="doc">
      <dgm:prSet loTypeId="urn:microsoft.com/office/officeart/2009/3/layout/HorizontalOrganizationChart" loCatId="hierarchy" qsTypeId="urn:microsoft.com/office/officeart/2005/8/quickstyle/simple2" qsCatId="simple" csTypeId="urn:microsoft.com/office/officeart/2005/8/colors/colorful5" csCatId="colorful" phldr="1"/>
      <dgm:spPr/>
      <dgm:t>
        <a:bodyPr/>
        <a:lstStyle/>
        <a:p>
          <a:endParaRPr lang="es-CO"/>
        </a:p>
      </dgm:t>
    </dgm:pt>
    <dgm:pt modelId="{E4E674A3-7D92-4589-912D-3B3D286B52AB}">
      <dgm:prSet phldrT="[Texto]" custT="1"/>
      <dgm:spPr>
        <a:solidFill>
          <a:srgbClr val="B18940"/>
        </a:solidFill>
        <a:ln w="38100" cap="flat" cmpd="sng" algn="ctr">
          <a:solidFill>
            <a:prstClr val="black">
              <a:alpha val="0"/>
            </a:prstClr>
          </a:solidFill>
          <a:prstDash val="solid"/>
        </a:ln>
        <a:effectLst>
          <a:outerShdw blurRad="40000" dist="20000" dir="5400000" rotWithShape="0">
            <a:srgbClr val="000000">
              <a:alpha val="38000"/>
            </a:srgbClr>
          </a:outerShdw>
        </a:effectLst>
      </dgm:spPr>
      <dgm:t>
        <a:bodyPr spcFirstLastPara="0" vert="horz" wrap="square" lIns="72000" tIns="11430" rIns="36000" bIns="11430" numCol="1" spcCol="1270" anchor="ctr" anchorCtr="0"/>
        <a:lstStyle/>
        <a:p>
          <a:r>
            <a:rPr lang="es-CO" sz="1300" b="1" dirty="0">
              <a:solidFill>
                <a:schemeClr val="bg1"/>
              </a:solidFill>
              <a:latin typeface="Verdana" panose="020B0604030504040204" pitchFamily="34" charset="0"/>
              <a:ea typeface="Verdana" panose="020B0604030504040204" pitchFamily="34" charset="0"/>
            </a:rPr>
            <a:t>1. Sector Hacienda - SH</a:t>
          </a:r>
        </a:p>
      </dgm:t>
    </dgm:pt>
    <dgm:pt modelId="{83197660-D51C-4EA0-B451-E9610F4E32F0}" type="parTrans" cxnId="{F559AD62-EA59-4D01-BE89-E503A5516AA5}">
      <dgm:prSet/>
      <dgm:spPr>
        <a:ln>
          <a:solidFill>
            <a:schemeClr val="tx2"/>
          </a:solidFill>
        </a:ln>
      </dgm:spPr>
      <dgm:t>
        <a:bodyPr anchor="ctr"/>
        <a:lstStyle/>
        <a:p>
          <a:endParaRPr lang="es-CO" sz="1300" b="1">
            <a:solidFill>
              <a:schemeClr val="tx1"/>
            </a:solidFill>
            <a:latin typeface="+mj-lt"/>
          </a:endParaRPr>
        </a:p>
      </dgm:t>
    </dgm:pt>
    <dgm:pt modelId="{3BFF8B13-2414-4F32-9F11-C3B5C7512FA4}" type="sibTrans" cxnId="{F559AD62-EA59-4D01-BE89-E503A5516AA5}">
      <dgm:prSet/>
      <dgm:spPr/>
      <dgm:t>
        <a:bodyPr/>
        <a:lstStyle/>
        <a:p>
          <a:endParaRPr lang="es-CO" sz="1300" b="1">
            <a:solidFill>
              <a:schemeClr val="tx1"/>
            </a:solidFill>
            <a:latin typeface="+mj-lt"/>
          </a:endParaRPr>
        </a:p>
      </dgm:t>
    </dgm:pt>
    <dgm:pt modelId="{EFA37E6A-C0E9-4129-965F-3D03E1970213}">
      <dgm:prSet phldrT="[Texto]" custT="1"/>
      <dgm:spPr>
        <a:solidFill>
          <a:srgbClr val="B18940"/>
        </a:solidFill>
        <a:ln w="38100" cap="flat" cmpd="sng" algn="ctr">
          <a:solidFill>
            <a:prstClr val="black">
              <a:alpha val="0"/>
            </a:prstClr>
          </a:solidFill>
          <a:prstDash val="solid"/>
        </a:ln>
        <a:effectLst>
          <a:outerShdw blurRad="40000" dist="20000" dir="5400000" rotWithShape="0">
            <a:srgbClr val="000000">
              <a:alpha val="38000"/>
            </a:srgbClr>
          </a:outerShdw>
        </a:effectLst>
      </dgm:spPr>
      <dgm:t>
        <a:bodyPr spcFirstLastPara="0" vert="horz" wrap="square" lIns="72000" tIns="11430" rIns="36000" bIns="11430" numCol="1" spcCol="1270" anchor="ctr" anchorCtr="0"/>
        <a:lstStyle/>
        <a:p>
          <a:pPr marL="0" lvl="0" indent="0" algn="l" defTabSz="711200">
            <a:lnSpc>
              <a:spcPct val="90000"/>
            </a:lnSpc>
            <a:spcBef>
              <a:spcPct val="0"/>
            </a:spcBef>
            <a:spcAft>
              <a:spcPct val="35000"/>
            </a:spcAft>
            <a:buNone/>
          </a:pPr>
          <a:r>
            <a:rPr lang="es-CO" sz="1300" b="1" kern="1200" dirty="0">
              <a:solidFill>
                <a:schemeClr val="bg1"/>
              </a:solidFill>
              <a:latin typeface="Verdana" panose="020B0604030504040204" pitchFamily="34" charset="0"/>
              <a:ea typeface="Verdana" panose="020B0604030504040204" pitchFamily="34" charset="0"/>
              <a:cs typeface="+mn-cs"/>
            </a:rPr>
            <a:t>2. Ministerio de Hacienda y Crédito Público - MHCP</a:t>
          </a:r>
        </a:p>
      </dgm:t>
    </dgm:pt>
    <dgm:pt modelId="{5BBDD36D-74FE-4974-917E-D9E41E19852A}" type="parTrans" cxnId="{F6ED8952-61C2-4845-A7EF-74F16E57EEDF}">
      <dgm:prSet/>
      <dgm:spPr>
        <a:ln>
          <a:solidFill>
            <a:schemeClr val="tx2"/>
          </a:solidFill>
        </a:ln>
      </dgm:spPr>
      <dgm:t>
        <a:bodyPr anchor="ctr"/>
        <a:lstStyle/>
        <a:p>
          <a:endParaRPr lang="es-CO" sz="1300" b="1">
            <a:solidFill>
              <a:schemeClr val="tx1"/>
            </a:solidFill>
            <a:latin typeface="+mj-lt"/>
          </a:endParaRPr>
        </a:p>
      </dgm:t>
    </dgm:pt>
    <dgm:pt modelId="{C3EFC2E2-C8DB-4546-8654-2A1487DE4ABA}" type="sibTrans" cxnId="{F6ED8952-61C2-4845-A7EF-74F16E57EEDF}">
      <dgm:prSet/>
      <dgm:spPr/>
      <dgm:t>
        <a:bodyPr/>
        <a:lstStyle/>
        <a:p>
          <a:endParaRPr lang="es-CO" sz="1300" b="1">
            <a:solidFill>
              <a:schemeClr val="tx1"/>
            </a:solidFill>
            <a:latin typeface="+mj-lt"/>
          </a:endParaRPr>
        </a:p>
      </dgm:t>
    </dgm:pt>
    <dgm:pt modelId="{BE808172-0D5F-4D30-9EDC-A4A5FDBB499F}">
      <dgm:prSet phldrT="[Texto]" custT="1"/>
      <dgm:spPr>
        <a:solidFill>
          <a:srgbClr val="C49F5C"/>
        </a:solidFill>
        <a:ln w="38100" cap="flat" cmpd="sng" algn="ctr">
          <a:solidFill>
            <a:prstClr val="black">
              <a:alpha val="0"/>
            </a:prstClr>
          </a:solidFill>
          <a:prstDash val="solid"/>
        </a:ln>
        <a:effectLst>
          <a:outerShdw blurRad="40000" dist="20000" dir="5400000" rotWithShape="0">
            <a:srgbClr val="000000">
              <a:alpha val="38000"/>
            </a:srgbClr>
          </a:outerShdw>
        </a:effectLst>
      </dgm:spPr>
      <dgm:t>
        <a:bodyPr spcFirstLastPara="0" vert="horz" wrap="square" lIns="72000" tIns="11430" rIns="36000" bIns="11430" numCol="1" spcCol="1270" anchor="ctr" anchorCtr="0"/>
        <a:lstStyle/>
        <a:p>
          <a:pPr marL="0" lvl="0" indent="0" algn="l" defTabSz="711200">
            <a:lnSpc>
              <a:spcPct val="90000"/>
            </a:lnSpc>
            <a:spcBef>
              <a:spcPct val="0"/>
            </a:spcBef>
            <a:spcAft>
              <a:spcPct val="35000"/>
            </a:spcAft>
            <a:buNone/>
          </a:pPr>
          <a:r>
            <a:rPr lang="es-CO" sz="1300" b="1" kern="1200" dirty="0">
              <a:solidFill>
                <a:schemeClr val="bg1"/>
              </a:solidFill>
              <a:latin typeface="Verdana" panose="020B0604030504040204" pitchFamily="34" charset="0"/>
              <a:ea typeface="Verdana" panose="020B0604030504040204" pitchFamily="34" charset="0"/>
              <a:cs typeface="+mn-cs"/>
            </a:rPr>
            <a:t>1.1 Total SH</a:t>
          </a:r>
        </a:p>
      </dgm:t>
    </dgm:pt>
    <dgm:pt modelId="{D784EE81-F55E-49D2-B7EB-E61FEF750701}" type="parTrans" cxnId="{9B7B3CB2-B0B5-4695-849A-05534F119C1B}">
      <dgm:prSet/>
      <dgm:spPr/>
      <dgm:t>
        <a:bodyPr anchor="ctr"/>
        <a:lstStyle/>
        <a:p>
          <a:endParaRPr lang="es-CO" sz="1300" b="1">
            <a:solidFill>
              <a:schemeClr val="tx1"/>
            </a:solidFill>
            <a:latin typeface="+mj-lt"/>
          </a:endParaRPr>
        </a:p>
      </dgm:t>
    </dgm:pt>
    <dgm:pt modelId="{93F66C95-8B5C-4309-ACE8-047743AF8499}" type="sibTrans" cxnId="{9B7B3CB2-B0B5-4695-849A-05534F119C1B}">
      <dgm:prSet/>
      <dgm:spPr/>
      <dgm:t>
        <a:bodyPr/>
        <a:lstStyle/>
        <a:p>
          <a:endParaRPr lang="es-CO" sz="1300" b="1">
            <a:solidFill>
              <a:schemeClr val="tx1"/>
            </a:solidFill>
            <a:latin typeface="+mj-lt"/>
          </a:endParaRPr>
        </a:p>
      </dgm:t>
    </dgm:pt>
    <dgm:pt modelId="{80ED49C7-935D-4201-834E-F779A019C0F1}">
      <dgm:prSet phldrT="[Texto]" custT="1"/>
      <dgm:spPr>
        <a:solidFill>
          <a:srgbClr val="C49F5C"/>
        </a:solidFill>
        <a:ln w="38100" cap="flat" cmpd="sng" algn="ctr">
          <a:solidFill>
            <a:prstClr val="black">
              <a:alpha val="0"/>
            </a:prstClr>
          </a:solidFill>
          <a:prstDash val="solid"/>
        </a:ln>
        <a:effectLst>
          <a:outerShdw blurRad="40000" dist="20000" dir="5400000" rotWithShape="0">
            <a:srgbClr val="000000">
              <a:alpha val="38000"/>
            </a:srgbClr>
          </a:outerShdw>
        </a:effectLst>
      </dgm:spPr>
      <dgm:t>
        <a:bodyPr spcFirstLastPara="0" vert="horz" wrap="square" lIns="72000" tIns="11430" rIns="36000" bIns="11430" numCol="1" spcCol="1270" anchor="ctr" anchorCtr="0"/>
        <a:lstStyle/>
        <a:p>
          <a:pPr marL="0" lvl="0" indent="0" algn="l" defTabSz="711200">
            <a:lnSpc>
              <a:spcPct val="90000"/>
            </a:lnSpc>
            <a:spcBef>
              <a:spcPct val="0"/>
            </a:spcBef>
            <a:spcAft>
              <a:spcPct val="35000"/>
            </a:spcAft>
            <a:buNone/>
          </a:pPr>
          <a:r>
            <a:rPr lang="es-CO" sz="1200" b="1" kern="1200" dirty="0">
              <a:solidFill>
                <a:schemeClr val="bg1"/>
              </a:solidFill>
              <a:latin typeface="Verdana" panose="020B0604030504040204" pitchFamily="34" charset="0"/>
              <a:ea typeface="Verdana" panose="020B0604030504040204" pitchFamily="34" charset="0"/>
              <a:cs typeface="+mn-cs"/>
            </a:rPr>
            <a:t>1.2 Funcionamiento</a:t>
          </a:r>
        </a:p>
      </dgm:t>
    </dgm:pt>
    <dgm:pt modelId="{49C7A27D-129F-499C-B389-775D366F092C}" type="parTrans" cxnId="{3AA6B5A1-00BE-48D8-AFCD-2A0A5AF26BB1}">
      <dgm:prSet/>
      <dgm:spPr>
        <a:ln>
          <a:solidFill>
            <a:schemeClr val="tx2"/>
          </a:solidFill>
        </a:ln>
      </dgm:spPr>
      <dgm:t>
        <a:bodyPr anchor="ctr"/>
        <a:lstStyle/>
        <a:p>
          <a:endParaRPr lang="es-CO" sz="1300" b="1">
            <a:solidFill>
              <a:schemeClr val="tx1"/>
            </a:solidFill>
            <a:latin typeface="+mj-lt"/>
          </a:endParaRPr>
        </a:p>
      </dgm:t>
    </dgm:pt>
    <dgm:pt modelId="{633B225B-79A9-4E5E-BA4A-F944E5ABAC65}" type="sibTrans" cxnId="{3AA6B5A1-00BE-48D8-AFCD-2A0A5AF26BB1}">
      <dgm:prSet/>
      <dgm:spPr/>
      <dgm:t>
        <a:bodyPr/>
        <a:lstStyle/>
        <a:p>
          <a:endParaRPr lang="es-CO" sz="1300" b="1">
            <a:solidFill>
              <a:schemeClr val="tx1"/>
            </a:solidFill>
            <a:latin typeface="+mj-lt"/>
          </a:endParaRPr>
        </a:p>
      </dgm:t>
    </dgm:pt>
    <dgm:pt modelId="{5B0F4309-0308-42C3-8409-99A91980ABCA}">
      <dgm:prSet phldrT="[Texto]" custT="1"/>
      <dgm:spPr>
        <a:solidFill>
          <a:srgbClr val="C49F5C"/>
        </a:solidFill>
        <a:ln w="38100" cap="flat" cmpd="sng" algn="ctr">
          <a:solidFill>
            <a:prstClr val="black">
              <a:alpha val="0"/>
            </a:prstClr>
          </a:solidFill>
          <a:prstDash val="solid"/>
        </a:ln>
        <a:effectLst>
          <a:outerShdw blurRad="40000" dist="20000" dir="5400000" rotWithShape="0">
            <a:srgbClr val="000000">
              <a:alpha val="38000"/>
            </a:srgbClr>
          </a:outerShdw>
        </a:effectLst>
      </dgm:spPr>
      <dgm:t>
        <a:bodyPr spcFirstLastPara="0" vert="horz" wrap="square" lIns="72000" tIns="11430" rIns="36000" bIns="11430" numCol="1" spcCol="1270" anchor="ctr" anchorCtr="0"/>
        <a:lstStyle/>
        <a:p>
          <a:pPr marL="0" lvl="0" indent="0" algn="l" defTabSz="711200">
            <a:lnSpc>
              <a:spcPct val="90000"/>
            </a:lnSpc>
            <a:spcBef>
              <a:spcPct val="0"/>
            </a:spcBef>
            <a:spcAft>
              <a:spcPct val="35000"/>
            </a:spcAft>
            <a:buNone/>
          </a:pPr>
          <a:r>
            <a:rPr lang="es-CO" sz="1300" b="1" kern="1200" dirty="0">
              <a:solidFill>
                <a:schemeClr val="tx1"/>
              </a:solidFill>
              <a:latin typeface="Verdana" panose="020B0604030504040204" pitchFamily="34" charset="0"/>
              <a:ea typeface="Verdana" panose="020B0604030504040204" pitchFamily="34" charset="0"/>
              <a:cs typeface="+mn-cs"/>
            </a:rPr>
            <a:t> </a:t>
          </a:r>
          <a:r>
            <a:rPr lang="es-CO" sz="1300" b="1" kern="1200" dirty="0">
              <a:solidFill>
                <a:schemeClr val="bg1"/>
              </a:solidFill>
              <a:latin typeface="Verdana" panose="020B0604030504040204" pitchFamily="34" charset="0"/>
              <a:ea typeface="Verdana" panose="020B0604030504040204" pitchFamily="34" charset="0"/>
              <a:cs typeface="+mn-cs"/>
            </a:rPr>
            <a:t>1.4 Inversión</a:t>
          </a:r>
        </a:p>
      </dgm:t>
    </dgm:pt>
    <dgm:pt modelId="{6398E40D-471F-42A2-A7D6-E908D56074E9}" type="parTrans" cxnId="{2BEE66D4-9CC1-4CAD-AA4A-AD16EC6B1D1D}">
      <dgm:prSet/>
      <dgm:spPr>
        <a:ln>
          <a:solidFill>
            <a:schemeClr val="tx2"/>
          </a:solidFill>
        </a:ln>
      </dgm:spPr>
      <dgm:t>
        <a:bodyPr anchor="ctr"/>
        <a:lstStyle/>
        <a:p>
          <a:endParaRPr lang="es-CO" sz="1300" b="1">
            <a:solidFill>
              <a:schemeClr val="tx1"/>
            </a:solidFill>
            <a:latin typeface="+mj-lt"/>
          </a:endParaRPr>
        </a:p>
      </dgm:t>
    </dgm:pt>
    <dgm:pt modelId="{64D281EF-4589-41FC-BA17-79FCFCCE8BD3}" type="sibTrans" cxnId="{2BEE66D4-9CC1-4CAD-AA4A-AD16EC6B1D1D}">
      <dgm:prSet/>
      <dgm:spPr/>
      <dgm:t>
        <a:bodyPr/>
        <a:lstStyle/>
        <a:p>
          <a:endParaRPr lang="es-CO" sz="1300" b="1">
            <a:solidFill>
              <a:schemeClr val="tx1"/>
            </a:solidFill>
            <a:latin typeface="+mj-lt"/>
          </a:endParaRPr>
        </a:p>
      </dgm:t>
    </dgm:pt>
    <dgm:pt modelId="{CF0FBE52-B193-4A9F-8E1C-0B935DC98AD7}">
      <dgm:prSet phldrT="[Texto]" custT="1"/>
      <dgm:spPr>
        <a:solidFill>
          <a:srgbClr val="C49F5C"/>
        </a:solidFill>
        <a:ln w="38100" cap="flat" cmpd="sng" algn="ctr">
          <a:solidFill>
            <a:prstClr val="black">
              <a:alpha val="0"/>
            </a:prstClr>
          </a:solidFill>
          <a:prstDash val="solid"/>
        </a:ln>
        <a:effectLst>
          <a:outerShdw blurRad="40000" dist="20000" dir="5400000" rotWithShape="0">
            <a:srgbClr val="000000">
              <a:alpha val="38000"/>
            </a:srgbClr>
          </a:outerShdw>
        </a:effectLst>
      </dgm:spPr>
      <dgm:t>
        <a:bodyPr spcFirstLastPara="0" vert="horz" wrap="square" lIns="72000" tIns="11430" rIns="36000" bIns="11430" numCol="1" spcCol="1270" anchor="ctr" anchorCtr="0"/>
        <a:lstStyle/>
        <a:p>
          <a:pPr marL="0" lvl="0" indent="0" algn="l" defTabSz="711200">
            <a:lnSpc>
              <a:spcPct val="90000"/>
            </a:lnSpc>
            <a:spcBef>
              <a:spcPct val="0"/>
            </a:spcBef>
            <a:spcAft>
              <a:spcPct val="35000"/>
            </a:spcAft>
            <a:buNone/>
          </a:pPr>
          <a:r>
            <a:rPr lang="es-CO" sz="1300" b="1" kern="1200" dirty="0">
              <a:solidFill>
                <a:schemeClr val="bg1"/>
              </a:solidFill>
              <a:latin typeface="Verdana" panose="020B0604030504040204" pitchFamily="34" charset="0"/>
              <a:ea typeface="Verdana" panose="020B0604030504040204" pitchFamily="34" charset="0"/>
              <a:cs typeface="+mn-cs"/>
            </a:rPr>
            <a:t>2.1 Total MHCP</a:t>
          </a:r>
        </a:p>
      </dgm:t>
    </dgm:pt>
    <dgm:pt modelId="{C40EBCDC-2A93-4ADD-ABE7-6424B78DAFA0}" type="parTrans" cxnId="{467CB88C-5B4D-438A-B6E5-A7B16ACFB4EA}">
      <dgm:prSet/>
      <dgm:spPr>
        <a:ln>
          <a:solidFill>
            <a:schemeClr val="tx2"/>
          </a:solidFill>
        </a:ln>
      </dgm:spPr>
      <dgm:t>
        <a:bodyPr anchor="ctr"/>
        <a:lstStyle/>
        <a:p>
          <a:endParaRPr lang="es-CO" sz="1300" b="1">
            <a:solidFill>
              <a:schemeClr val="tx1"/>
            </a:solidFill>
            <a:latin typeface="+mj-lt"/>
          </a:endParaRPr>
        </a:p>
      </dgm:t>
    </dgm:pt>
    <dgm:pt modelId="{57CC0005-4C6A-408C-B28D-553AD6B85DD7}" type="sibTrans" cxnId="{467CB88C-5B4D-438A-B6E5-A7B16ACFB4EA}">
      <dgm:prSet/>
      <dgm:spPr/>
      <dgm:t>
        <a:bodyPr/>
        <a:lstStyle/>
        <a:p>
          <a:endParaRPr lang="es-CO" sz="1300" b="1">
            <a:solidFill>
              <a:schemeClr val="tx1"/>
            </a:solidFill>
            <a:latin typeface="+mj-lt"/>
          </a:endParaRPr>
        </a:p>
      </dgm:t>
    </dgm:pt>
    <dgm:pt modelId="{98A0AFE9-4505-4D81-BAA2-64F8A222CEAA}">
      <dgm:prSet phldrT="[Texto]" custT="1"/>
      <dgm:spPr>
        <a:solidFill>
          <a:srgbClr val="C49F5C"/>
        </a:solidFill>
        <a:ln w="38100" cap="flat" cmpd="sng" algn="ctr">
          <a:solidFill>
            <a:prstClr val="black">
              <a:alpha val="0"/>
            </a:prstClr>
          </a:solidFill>
          <a:prstDash val="solid"/>
        </a:ln>
        <a:effectLst>
          <a:outerShdw blurRad="40000" dist="20000" dir="5400000" rotWithShape="0">
            <a:srgbClr val="000000">
              <a:alpha val="38000"/>
            </a:srgbClr>
          </a:outerShdw>
        </a:effectLst>
      </dgm:spPr>
      <dgm:t>
        <a:bodyPr spcFirstLastPara="0" vert="horz" wrap="square" lIns="72000" tIns="11430" rIns="36000" bIns="11430" numCol="1" spcCol="1270" anchor="ctr" anchorCtr="0"/>
        <a:lstStyle/>
        <a:p>
          <a:pPr algn="l"/>
          <a:r>
            <a:rPr lang="es-CO" sz="1300" b="1" kern="1200" dirty="0">
              <a:solidFill>
                <a:schemeClr val="bg1"/>
              </a:solidFill>
              <a:latin typeface="Verdana" panose="020B0604030504040204" pitchFamily="34" charset="0"/>
              <a:ea typeface="Verdana" panose="020B0604030504040204" pitchFamily="34" charset="0"/>
              <a:cs typeface="+mn-cs"/>
            </a:rPr>
            <a:t>2.2</a:t>
          </a:r>
          <a:r>
            <a:rPr lang="es-CO" sz="1300" b="1" kern="1200" dirty="0">
              <a:solidFill>
                <a:schemeClr val="bg1"/>
              </a:solidFill>
              <a:latin typeface="Verdana" panose="020B0604030504040204" pitchFamily="34" charset="0"/>
              <a:ea typeface="Verdana" panose="020B0604030504040204" pitchFamily="34" charset="0"/>
            </a:rPr>
            <a:t> Inversión </a:t>
          </a:r>
        </a:p>
      </dgm:t>
    </dgm:pt>
    <dgm:pt modelId="{05883CBA-3032-40FF-A0CB-47FB7D5CC3A1}" type="parTrans" cxnId="{B03CCAD7-4187-4EE3-A122-E0760C3A1099}">
      <dgm:prSet/>
      <dgm:spPr/>
      <dgm:t>
        <a:bodyPr anchor="ctr"/>
        <a:lstStyle/>
        <a:p>
          <a:endParaRPr lang="es-CO" sz="1300" b="1">
            <a:solidFill>
              <a:schemeClr val="tx1"/>
            </a:solidFill>
            <a:latin typeface="+mj-lt"/>
          </a:endParaRPr>
        </a:p>
      </dgm:t>
    </dgm:pt>
    <dgm:pt modelId="{739CDFE0-A9FE-4A60-898B-91E580F376ED}" type="sibTrans" cxnId="{B03CCAD7-4187-4EE3-A122-E0760C3A1099}">
      <dgm:prSet/>
      <dgm:spPr/>
      <dgm:t>
        <a:bodyPr/>
        <a:lstStyle/>
        <a:p>
          <a:endParaRPr lang="es-CO" sz="1300" b="1">
            <a:solidFill>
              <a:schemeClr val="tx1"/>
            </a:solidFill>
            <a:latin typeface="+mj-lt"/>
          </a:endParaRPr>
        </a:p>
      </dgm:t>
    </dgm:pt>
    <dgm:pt modelId="{C2D7AA97-C2AE-413C-8180-5BCBABA24713}">
      <dgm:prSet phldrT="[Texto]" custT="1"/>
      <dgm:spPr>
        <a:solidFill>
          <a:srgbClr val="C49F5C"/>
        </a:solidFill>
        <a:ln w="38100" cap="flat" cmpd="sng" algn="ctr">
          <a:solidFill>
            <a:prstClr val="black">
              <a:alpha val="0"/>
            </a:prstClr>
          </a:solidFill>
          <a:prstDash val="solid"/>
        </a:ln>
        <a:effectLst>
          <a:outerShdw blurRad="40000" dist="20000" dir="5400000" rotWithShape="0">
            <a:srgbClr val="000000">
              <a:alpha val="38000"/>
            </a:srgbClr>
          </a:outerShdw>
        </a:effectLst>
      </dgm:spPr>
      <dgm:t>
        <a:bodyPr spcFirstLastPara="0" vert="horz" wrap="square" lIns="36000" tIns="11430" rIns="36000" bIns="11430" numCol="1" spcCol="1270" anchor="ctr" anchorCtr="0"/>
        <a:lstStyle/>
        <a:p>
          <a:pPr marL="0" lvl="0" indent="0" algn="l" defTabSz="711200">
            <a:lnSpc>
              <a:spcPct val="90000"/>
            </a:lnSpc>
            <a:spcBef>
              <a:spcPct val="0"/>
            </a:spcBef>
            <a:spcAft>
              <a:spcPct val="35000"/>
            </a:spcAft>
            <a:buNone/>
          </a:pPr>
          <a:r>
            <a:rPr lang="es-CO" sz="1200" b="1" kern="1200" dirty="0">
              <a:solidFill>
                <a:schemeClr val="bg1"/>
              </a:solidFill>
              <a:latin typeface="Verdana" panose="020B0604030504040204" pitchFamily="34" charset="0"/>
              <a:ea typeface="Verdana" panose="020B0604030504040204" pitchFamily="34" charset="0"/>
              <a:cs typeface="+mn-cs"/>
            </a:rPr>
            <a:t>2.3 Funcionamiento</a:t>
          </a:r>
        </a:p>
      </dgm:t>
    </dgm:pt>
    <dgm:pt modelId="{EF424234-C71E-4F16-9742-FEC9E734D6B0}" type="parTrans" cxnId="{5E65DF6C-D778-4EB1-908A-F67855DB5854}">
      <dgm:prSet/>
      <dgm:spPr>
        <a:ln>
          <a:solidFill>
            <a:schemeClr val="tx2"/>
          </a:solidFill>
        </a:ln>
      </dgm:spPr>
      <dgm:t>
        <a:bodyPr anchor="ctr"/>
        <a:lstStyle/>
        <a:p>
          <a:endParaRPr lang="es-CO" sz="1300" b="1">
            <a:solidFill>
              <a:schemeClr val="tx1"/>
            </a:solidFill>
            <a:latin typeface="+mj-lt"/>
          </a:endParaRPr>
        </a:p>
      </dgm:t>
    </dgm:pt>
    <dgm:pt modelId="{1EC73FAA-4FF6-434D-86D2-3003866FE55E}" type="sibTrans" cxnId="{5E65DF6C-D778-4EB1-908A-F67855DB5854}">
      <dgm:prSet/>
      <dgm:spPr/>
      <dgm:t>
        <a:bodyPr/>
        <a:lstStyle/>
        <a:p>
          <a:endParaRPr lang="es-CO" sz="1300" b="1">
            <a:solidFill>
              <a:schemeClr val="tx1"/>
            </a:solidFill>
            <a:latin typeface="+mj-lt"/>
          </a:endParaRPr>
        </a:p>
      </dgm:t>
    </dgm:pt>
    <dgm:pt modelId="{5B98FCF2-AD04-45BF-AC0F-76F4046B4BEE}">
      <dgm:prSet phldrT="[Texto]" custT="1"/>
      <dgm:spPr>
        <a:solidFill>
          <a:srgbClr val="CDAE75"/>
        </a:solidFill>
        <a:ln w="38100" cap="flat" cmpd="sng" algn="ctr">
          <a:solidFill>
            <a:prstClr val="black">
              <a:alpha val="0"/>
            </a:prstClr>
          </a:solidFill>
          <a:prstDash val="solid"/>
        </a:ln>
        <a:effectLst>
          <a:outerShdw blurRad="40000" dist="20000" dir="5400000" rotWithShape="0">
            <a:srgbClr val="000000">
              <a:alpha val="38000"/>
            </a:srgbClr>
          </a:outerShdw>
        </a:effectLst>
      </dgm:spPr>
      <dgm:t>
        <a:bodyPr spcFirstLastPara="0" vert="horz" wrap="square" lIns="72000" tIns="11430" rIns="36000" bIns="11430" numCol="1" spcCol="1270" anchor="ctr" anchorCtr="0"/>
        <a:lstStyle/>
        <a:p>
          <a:pPr marL="0" lvl="0" indent="0" algn="l" defTabSz="711200">
            <a:lnSpc>
              <a:spcPct val="90000"/>
            </a:lnSpc>
            <a:spcBef>
              <a:spcPct val="0"/>
            </a:spcBef>
            <a:spcAft>
              <a:spcPct val="35000"/>
            </a:spcAft>
            <a:buNone/>
          </a:pPr>
          <a:r>
            <a:rPr lang="es-CO" sz="1300" b="1" kern="1200" dirty="0">
              <a:solidFill>
                <a:schemeClr val="tx1"/>
              </a:solidFill>
              <a:latin typeface="Verdana" panose="020B0604030504040204" pitchFamily="34" charset="0"/>
              <a:ea typeface="Verdana" panose="020B0604030504040204" pitchFamily="34" charset="0"/>
              <a:cs typeface="+mn-cs"/>
            </a:rPr>
            <a:t>  </a:t>
          </a:r>
          <a:r>
            <a:rPr lang="es-CO" sz="1300" b="1" kern="1200" dirty="0">
              <a:solidFill>
                <a:schemeClr val="bg1"/>
              </a:solidFill>
              <a:latin typeface="Verdana" panose="020B0604030504040204" pitchFamily="34" charset="0"/>
              <a:ea typeface="Verdana" panose="020B0604030504040204" pitchFamily="34" charset="0"/>
              <a:cs typeface="+mn-cs"/>
            </a:rPr>
            <a:t>- Consolidado </a:t>
          </a:r>
        </a:p>
        <a:p>
          <a:pPr marL="0" lvl="0" indent="0" algn="l" defTabSz="711200">
            <a:lnSpc>
              <a:spcPct val="90000"/>
            </a:lnSpc>
            <a:spcBef>
              <a:spcPct val="0"/>
            </a:spcBef>
            <a:spcAft>
              <a:spcPct val="35000"/>
            </a:spcAft>
            <a:buNone/>
          </a:pPr>
          <a:r>
            <a:rPr lang="es-CO" sz="1300" b="1" kern="1200" dirty="0">
              <a:solidFill>
                <a:schemeClr val="bg1"/>
              </a:solidFill>
              <a:latin typeface="Verdana" panose="020B0604030504040204" pitchFamily="34" charset="0"/>
              <a:ea typeface="Verdana" panose="020B0604030504040204" pitchFamily="34" charset="0"/>
              <a:cs typeface="+mn-cs"/>
            </a:rPr>
            <a:t>  - Ejecución por Entidad</a:t>
          </a:r>
        </a:p>
      </dgm:t>
    </dgm:pt>
    <dgm:pt modelId="{EDAB728E-CBAC-4F0D-AE84-6B3948232DD3}" type="parTrans" cxnId="{348DF7B4-1CF7-4B84-8E42-6E4225F9809E}">
      <dgm:prSet/>
      <dgm:spPr>
        <a:ln>
          <a:solidFill>
            <a:schemeClr val="tx2"/>
          </a:solidFill>
        </a:ln>
      </dgm:spPr>
      <dgm:t>
        <a:bodyPr anchor="ctr"/>
        <a:lstStyle/>
        <a:p>
          <a:endParaRPr lang="es-CO" sz="1300" b="1">
            <a:solidFill>
              <a:schemeClr val="tx1"/>
            </a:solidFill>
            <a:latin typeface="+mj-lt"/>
          </a:endParaRPr>
        </a:p>
      </dgm:t>
    </dgm:pt>
    <dgm:pt modelId="{9AF6FA47-107F-4059-BEF4-6B53A20D2A03}" type="sibTrans" cxnId="{348DF7B4-1CF7-4B84-8E42-6E4225F9809E}">
      <dgm:prSet/>
      <dgm:spPr/>
      <dgm:t>
        <a:bodyPr/>
        <a:lstStyle/>
        <a:p>
          <a:endParaRPr lang="es-CO" sz="1300" b="1">
            <a:solidFill>
              <a:schemeClr val="tx1"/>
            </a:solidFill>
            <a:latin typeface="+mj-lt"/>
          </a:endParaRPr>
        </a:p>
      </dgm:t>
    </dgm:pt>
    <dgm:pt modelId="{E1C62128-D3A2-49FC-96F3-33EB2A648ED3}">
      <dgm:prSet phldrT="[Texto]" custT="1"/>
      <dgm:spPr>
        <a:solidFill>
          <a:srgbClr val="CDAE75"/>
        </a:solidFill>
        <a:ln w="38100" cap="flat" cmpd="sng" algn="ctr">
          <a:solidFill>
            <a:prstClr val="black">
              <a:alpha val="0"/>
            </a:prstClr>
          </a:solidFill>
          <a:prstDash val="solid"/>
        </a:ln>
        <a:effectLst>
          <a:outerShdw blurRad="40000" dist="20000" dir="5400000" rotWithShape="0">
            <a:srgbClr val="000000">
              <a:alpha val="38000"/>
            </a:srgbClr>
          </a:outerShdw>
        </a:effectLst>
      </dgm:spPr>
      <dgm:t>
        <a:bodyPr spcFirstLastPara="0" vert="horz" wrap="square" lIns="72000" tIns="11430" rIns="36000" bIns="11430" numCol="1" spcCol="1270" anchor="ctr" anchorCtr="0"/>
        <a:lstStyle/>
        <a:p>
          <a:pPr algn="l">
            <a:lnSpc>
              <a:spcPct val="100000"/>
            </a:lnSpc>
            <a:spcAft>
              <a:spcPts val="0"/>
            </a:spcAft>
          </a:pPr>
          <a:r>
            <a:rPr lang="es-CO" sz="1300" b="1" dirty="0">
              <a:solidFill>
                <a:schemeClr val="bg1"/>
              </a:solidFill>
              <a:latin typeface="+mj-lt"/>
            </a:rPr>
            <a:t>  - </a:t>
          </a:r>
          <a:r>
            <a:rPr lang="es-CO" sz="1300" b="1" dirty="0">
              <a:solidFill>
                <a:schemeClr val="bg1"/>
              </a:solidFill>
              <a:latin typeface="Verdana" panose="020B0604030504040204" pitchFamily="34" charset="0"/>
              <a:ea typeface="Verdana" panose="020B0604030504040204" pitchFamily="34" charset="0"/>
            </a:rPr>
            <a:t>Ejecución por Entidad</a:t>
          </a:r>
        </a:p>
      </dgm:t>
    </dgm:pt>
    <dgm:pt modelId="{A229BAAE-0BAD-42C0-9C0C-B8FB6EFC3FEB}" type="parTrans" cxnId="{8873DFB3-994C-4C3A-8470-34C1612416CB}">
      <dgm:prSet/>
      <dgm:spPr>
        <a:ln>
          <a:solidFill>
            <a:schemeClr val="tx2"/>
          </a:solidFill>
        </a:ln>
      </dgm:spPr>
      <dgm:t>
        <a:bodyPr anchor="ctr"/>
        <a:lstStyle/>
        <a:p>
          <a:endParaRPr lang="es-CO" sz="1300" b="1">
            <a:solidFill>
              <a:schemeClr val="tx1"/>
            </a:solidFill>
            <a:latin typeface="+mj-lt"/>
          </a:endParaRPr>
        </a:p>
      </dgm:t>
    </dgm:pt>
    <dgm:pt modelId="{58AE3244-20C2-4CFC-B8C9-F2A6CFF04226}" type="sibTrans" cxnId="{8873DFB3-994C-4C3A-8470-34C1612416CB}">
      <dgm:prSet/>
      <dgm:spPr/>
      <dgm:t>
        <a:bodyPr/>
        <a:lstStyle/>
        <a:p>
          <a:endParaRPr lang="es-CO" sz="1300" b="1">
            <a:solidFill>
              <a:schemeClr val="tx1"/>
            </a:solidFill>
            <a:latin typeface="+mj-lt"/>
          </a:endParaRPr>
        </a:p>
      </dgm:t>
    </dgm:pt>
    <dgm:pt modelId="{E3BDFA71-9010-4957-9736-9CECFB084A46}">
      <dgm:prSet phldrT="[Texto]" custT="1"/>
      <dgm:spPr>
        <a:solidFill>
          <a:srgbClr val="CDAE75"/>
        </a:solidFill>
        <a:ln w="38100" cap="flat" cmpd="sng" algn="ctr">
          <a:solidFill>
            <a:prstClr val="black">
              <a:alpha val="0"/>
            </a:prstClr>
          </a:solidFill>
          <a:prstDash val="solid"/>
        </a:ln>
        <a:effectLst>
          <a:outerShdw blurRad="40000" dist="20000" dir="5400000" rotWithShape="0">
            <a:srgbClr val="000000">
              <a:alpha val="38000"/>
            </a:srgbClr>
          </a:outerShdw>
        </a:effectLst>
      </dgm:spPr>
      <dgm:t>
        <a:bodyPr spcFirstLastPara="0" vert="horz" wrap="square" lIns="72000" tIns="11430" rIns="36000" bIns="11430" numCol="1" spcCol="1270" anchor="ctr" anchorCtr="0"/>
        <a:lstStyle/>
        <a:p>
          <a:pPr marL="0" lvl="0" indent="0" algn="l" defTabSz="711200">
            <a:lnSpc>
              <a:spcPct val="100000"/>
            </a:lnSpc>
            <a:spcBef>
              <a:spcPct val="0"/>
            </a:spcBef>
            <a:spcAft>
              <a:spcPts val="0"/>
            </a:spcAft>
            <a:buNone/>
          </a:pPr>
          <a:r>
            <a:rPr lang="es-CO" sz="1300" b="1" kern="1200" dirty="0">
              <a:solidFill>
                <a:schemeClr val="bg1"/>
              </a:solidFill>
              <a:latin typeface="+mj-lt"/>
              <a:ea typeface="+mn-ea"/>
              <a:cs typeface="+mn-cs"/>
            </a:rPr>
            <a:t>- </a:t>
          </a:r>
          <a:r>
            <a:rPr lang="es-CO" sz="1300" b="1" kern="1200" dirty="0">
              <a:solidFill>
                <a:schemeClr val="bg1"/>
              </a:solidFill>
              <a:latin typeface="Verdana" panose="020B0604030504040204" pitchFamily="34" charset="0"/>
              <a:ea typeface="Verdana" panose="020B0604030504040204" pitchFamily="34" charset="0"/>
              <a:cs typeface="+mn-cs"/>
            </a:rPr>
            <a:t>Consolidado Ejecución </a:t>
          </a:r>
        </a:p>
      </dgm:t>
    </dgm:pt>
    <dgm:pt modelId="{8C46C7D4-AD2A-462C-B912-484915D55DB3}" type="parTrans" cxnId="{7E6071C7-A65D-4776-A9A9-374FAB4D3571}">
      <dgm:prSet/>
      <dgm:spPr>
        <a:ln>
          <a:solidFill>
            <a:schemeClr val="tx2"/>
          </a:solidFill>
        </a:ln>
      </dgm:spPr>
      <dgm:t>
        <a:bodyPr anchor="ctr"/>
        <a:lstStyle/>
        <a:p>
          <a:endParaRPr lang="es-CO" sz="1300" b="1">
            <a:solidFill>
              <a:schemeClr val="tx1"/>
            </a:solidFill>
            <a:latin typeface="+mj-lt"/>
          </a:endParaRPr>
        </a:p>
      </dgm:t>
    </dgm:pt>
    <dgm:pt modelId="{08081AB7-2B9E-4B6B-BBD5-28E3C091F646}" type="sibTrans" cxnId="{7E6071C7-A65D-4776-A9A9-374FAB4D3571}">
      <dgm:prSet/>
      <dgm:spPr/>
      <dgm:t>
        <a:bodyPr/>
        <a:lstStyle/>
        <a:p>
          <a:endParaRPr lang="es-CO" sz="1300" b="1">
            <a:solidFill>
              <a:schemeClr val="tx1"/>
            </a:solidFill>
            <a:latin typeface="+mj-lt"/>
          </a:endParaRPr>
        </a:p>
      </dgm:t>
    </dgm:pt>
    <dgm:pt modelId="{1D80283A-6DE3-4882-BACF-37FF4A7EE7D6}">
      <dgm:prSet phldrT="[Texto]" custT="1"/>
      <dgm:spPr>
        <a:solidFill>
          <a:srgbClr val="CDAE75"/>
        </a:solidFill>
        <a:ln w="38100" cap="flat" cmpd="sng" algn="ctr">
          <a:solidFill>
            <a:prstClr val="black">
              <a:alpha val="0"/>
            </a:prstClr>
          </a:solidFill>
          <a:prstDash val="solid"/>
        </a:ln>
        <a:effectLst>
          <a:outerShdw blurRad="40000" dist="20000" dir="5400000" rotWithShape="0">
            <a:srgbClr val="000000">
              <a:alpha val="38000"/>
            </a:srgbClr>
          </a:outerShdw>
        </a:effectLst>
      </dgm:spPr>
      <dgm:t>
        <a:bodyPr spcFirstLastPara="0" vert="horz" wrap="square" lIns="72000" tIns="11430" rIns="36000" bIns="11430" numCol="1" spcCol="1270" anchor="ctr" anchorCtr="0"/>
        <a:lstStyle/>
        <a:p>
          <a:pPr marL="0" lvl="0" indent="0" algn="l" defTabSz="711200">
            <a:lnSpc>
              <a:spcPct val="100000"/>
            </a:lnSpc>
            <a:spcBef>
              <a:spcPct val="0"/>
            </a:spcBef>
            <a:spcAft>
              <a:spcPts val="0"/>
            </a:spcAft>
            <a:buNone/>
          </a:pPr>
          <a:r>
            <a:rPr lang="es-CO" sz="1200" b="1" kern="1200" dirty="0">
              <a:solidFill>
                <a:schemeClr val="bg1"/>
              </a:solidFill>
              <a:latin typeface="Verdana" panose="020B0604030504040204" pitchFamily="34" charset="0"/>
              <a:ea typeface="Verdana" panose="020B0604030504040204" pitchFamily="34" charset="0"/>
              <a:cs typeface="+mn-cs"/>
            </a:rPr>
            <a:t>- Proyectos Misionales </a:t>
          </a:r>
        </a:p>
        <a:p>
          <a:pPr marL="0" lvl="0" indent="0" algn="l" defTabSz="711200">
            <a:lnSpc>
              <a:spcPct val="100000"/>
            </a:lnSpc>
            <a:spcBef>
              <a:spcPct val="0"/>
            </a:spcBef>
            <a:spcAft>
              <a:spcPts val="0"/>
            </a:spcAft>
            <a:buNone/>
          </a:pPr>
          <a:r>
            <a:rPr lang="es-CO" sz="1200" b="1" kern="1200" dirty="0">
              <a:solidFill>
                <a:schemeClr val="bg1"/>
              </a:solidFill>
              <a:latin typeface="Verdana" panose="020B0604030504040204" pitchFamily="34" charset="0"/>
              <a:ea typeface="Verdana" panose="020B0604030504040204" pitchFamily="34" charset="0"/>
              <a:cs typeface="+mn-cs"/>
            </a:rPr>
            <a:t>- Proyectos de Transporte Masivo</a:t>
          </a:r>
        </a:p>
        <a:p>
          <a:pPr marL="0" lvl="0" indent="0" algn="l" defTabSz="711200">
            <a:lnSpc>
              <a:spcPct val="100000"/>
            </a:lnSpc>
            <a:spcBef>
              <a:spcPct val="0"/>
            </a:spcBef>
            <a:spcAft>
              <a:spcPts val="0"/>
            </a:spcAft>
            <a:buNone/>
          </a:pPr>
          <a:r>
            <a:rPr lang="es-CO" sz="1200" b="1" kern="1200" dirty="0">
              <a:solidFill>
                <a:schemeClr val="bg1"/>
              </a:solidFill>
              <a:latin typeface="Verdana" panose="020B0604030504040204" pitchFamily="34" charset="0"/>
              <a:ea typeface="Verdana" panose="020B0604030504040204" pitchFamily="34" charset="0"/>
              <a:cs typeface="+mn-cs"/>
            </a:rPr>
            <a:t>- Proyectos Estratégicos</a:t>
          </a:r>
        </a:p>
      </dgm:t>
    </dgm:pt>
    <dgm:pt modelId="{EF4EDE99-AC0D-400B-B559-4B6B57CB07E1}" type="parTrans" cxnId="{21B7772D-5348-4B90-BA93-FD617B5F09E9}">
      <dgm:prSet/>
      <dgm:spPr>
        <a:ln>
          <a:solidFill>
            <a:schemeClr val="tx2"/>
          </a:solidFill>
        </a:ln>
      </dgm:spPr>
      <dgm:t>
        <a:bodyPr anchor="ctr"/>
        <a:lstStyle/>
        <a:p>
          <a:endParaRPr lang="es-CO" sz="1300" b="1">
            <a:solidFill>
              <a:schemeClr val="tx1"/>
            </a:solidFill>
            <a:latin typeface="+mj-lt"/>
          </a:endParaRPr>
        </a:p>
      </dgm:t>
    </dgm:pt>
    <dgm:pt modelId="{C6CE1418-E119-4744-8343-C3D128B8BFEE}" type="sibTrans" cxnId="{21B7772D-5348-4B90-BA93-FD617B5F09E9}">
      <dgm:prSet/>
      <dgm:spPr/>
      <dgm:t>
        <a:bodyPr/>
        <a:lstStyle/>
        <a:p>
          <a:endParaRPr lang="es-CO" sz="1300" b="1">
            <a:solidFill>
              <a:schemeClr val="tx1"/>
            </a:solidFill>
            <a:latin typeface="+mj-lt"/>
          </a:endParaRPr>
        </a:p>
      </dgm:t>
    </dgm:pt>
    <dgm:pt modelId="{E1EA64A5-972C-466A-824D-4E0644E5AEAD}">
      <dgm:prSet phldrT="[Texto]" custT="1"/>
      <dgm:spPr>
        <a:solidFill>
          <a:srgbClr val="CDAE75"/>
        </a:solidFill>
        <a:ln w="38100" cap="flat" cmpd="sng" algn="ctr">
          <a:solidFill>
            <a:prstClr val="black">
              <a:alpha val="0"/>
            </a:prstClr>
          </a:solidFill>
          <a:prstDash val="solid"/>
        </a:ln>
        <a:effectLst>
          <a:outerShdw blurRad="40000" dist="20000" dir="5400000" rotWithShape="0">
            <a:srgbClr val="000000">
              <a:alpha val="38000"/>
            </a:srgbClr>
          </a:outerShdw>
        </a:effectLst>
      </dgm:spPr>
      <dgm:t>
        <a:bodyPr spcFirstLastPara="0" vert="horz" wrap="square" lIns="72000" tIns="11430" rIns="36000" bIns="11430" numCol="1" spcCol="1270" anchor="ctr" anchorCtr="0"/>
        <a:lstStyle/>
        <a:p>
          <a:pPr algn="l">
            <a:lnSpc>
              <a:spcPct val="100000"/>
            </a:lnSpc>
            <a:spcAft>
              <a:spcPts val="0"/>
            </a:spcAft>
          </a:pPr>
          <a:r>
            <a:rPr lang="es-CO" sz="1200" b="1" dirty="0">
              <a:solidFill>
                <a:schemeClr val="bg1"/>
              </a:solidFill>
              <a:latin typeface="Verdana" panose="020B0604030504040204" pitchFamily="34" charset="0"/>
              <a:ea typeface="Verdana" panose="020B0604030504040204" pitchFamily="34" charset="0"/>
            </a:rPr>
            <a:t>- Gastos de Personal y Adquisición de Bienes y Servicios</a:t>
          </a:r>
        </a:p>
        <a:p>
          <a:pPr algn="l">
            <a:lnSpc>
              <a:spcPct val="100000"/>
            </a:lnSpc>
            <a:spcAft>
              <a:spcPts val="0"/>
            </a:spcAft>
          </a:pPr>
          <a:r>
            <a:rPr lang="es-CO" sz="1200" b="1" dirty="0">
              <a:solidFill>
                <a:schemeClr val="bg1"/>
              </a:solidFill>
              <a:latin typeface="Verdana" panose="020B0604030504040204" pitchFamily="34" charset="0"/>
              <a:ea typeface="Verdana" panose="020B0604030504040204" pitchFamily="34" charset="0"/>
            </a:rPr>
            <a:t>- Transferencias corrientes</a:t>
          </a:r>
        </a:p>
        <a:p>
          <a:pPr algn="l">
            <a:lnSpc>
              <a:spcPct val="100000"/>
            </a:lnSpc>
            <a:spcAft>
              <a:spcPts val="0"/>
            </a:spcAft>
          </a:pPr>
          <a:r>
            <a:rPr lang="es-CO" sz="1200" b="1" dirty="0">
              <a:solidFill>
                <a:schemeClr val="bg1"/>
              </a:solidFill>
              <a:latin typeface="Verdana" panose="020B0604030504040204" pitchFamily="34" charset="0"/>
              <a:ea typeface="Verdana" panose="020B0604030504040204" pitchFamily="34" charset="0"/>
            </a:rPr>
            <a:t>- Transferencias de capital</a:t>
          </a:r>
        </a:p>
      </dgm:t>
    </dgm:pt>
    <dgm:pt modelId="{C406D370-B3DC-488F-BD58-F196F379EA9A}" type="parTrans" cxnId="{9B40513F-4137-40B3-A3A9-9C4C11236A4F}">
      <dgm:prSet/>
      <dgm:spPr>
        <a:ln>
          <a:solidFill>
            <a:schemeClr val="tx2"/>
          </a:solidFill>
        </a:ln>
      </dgm:spPr>
      <dgm:t>
        <a:bodyPr anchor="ctr"/>
        <a:lstStyle/>
        <a:p>
          <a:endParaRPr lang="es-CO" sz="1300" b="1">
            <a:solidFill>
              <a:schemeClr val="tx1"/>
            </a:solidFill>
            <a:latin typeface="+mj-lt"/>
          </a:endParaRPr>
        </a:p>
      </dgm:t>
    </dgm:pt>
    <dgm:pt modelId="{B906F918-DD00-4214-A4E3-EE5DC0D0F106}" type="sibTrans" cxnId="{9B40513F-4137-40B3-A3A9-9C4C11236A4F}">
      <dgm:prSet/>
      <dgm:spPr/>
      <dgm:t>
        <a:bodyPr/>
        <a:lstStyle/>
        <a:p>
          <a:endParaRPr lang="es-CO" sz="1300" b="1">
            <a:solidFill>
              <a:schemeClr val="tx1"/>
            </a:solidFill>
            <a:latin typeface="+mj-lt"/>
          </a:endParaRPr>
        </a:p>
      </dgm:t>
    </dgm:pt>
    <dgm:pt modelId="{8436260B-F3A8-4FA6-9C25-3DDF5B74660E}">
      <dgm:prSet phldrT="[Texto]" custT="1"/>
      <dgm:spPr>
        <a:solidFill>
          <a:srgbClr val="B18940"/>
        </a:solidFill>
        <a:ln>
          <a:solidFill>
            <a:schemeClr val="tx1">
              <a:alpha val="0"/>
            </a:schemeClr>
          </a:solidFill>
        </a:ln>
      </dgm:spPr>
      <dgm:t>
        <a:bodyPr lIns="72000" rIns="36000" anchor="ctr"/>
        <a:lstStyle/>
        <a:p>
          <a:pPr algn="ctr"/>
          <a:r>
            <a:rPr lang="es-CO" sz="1300" b="1" dirty="0">
              <a:ln cap="flat">
                <a:solidFill>
                  <a:schemeClr val="tx1">
                    <a:alpha val="0"/>
                  </a:schemeClr>
                </a:solidFill>
                <a:round/>
              </a:ln>
              <a:solidFill>
                <a:schemeClr val="bg1"/>
              </a:solidFill>
              <a:latin typeface="Verdana" panose="020B0604030504040204" pitchFamily="34" charset="0"/>
              <a:ea typeface="Verdana" panose="020B0604030504040204" pitchFamily="34" charset="0"/>
            </a:rPr>
            <a:t>Ejecución presupuestal Sector Hacienda</a:t>
          </a:r>
        </a:p>
      </dgm:t>
    </dgm:pt>
    <dgm:pt modelId="{3E7AB9E6-7381-4DC7-AA3A-CBCF4EA40CE0}" type="sibTrans" cxnId="{CDFEDBDF-0653-49A3-82A2-EA9EC473BEE0}">
      <dgm:prSet/>
      <dgm:spPr/>
      <dgm:t>
        <a:bodyPr/>
        <a:lstStyle/>
        <a:p>
          <a:endParaRPr lang="es-CO" sz="1300" b="1">
            <a:solidFill>
              <a:schemeClr val="tx1"/>
            </a:solidFill>
            <a:latin typeface="+mj-lt"/>
          </a:endParaRPr>
        </a:p>
      </dgm:t>
    </dgm:pt>
    <dgm:pt modelId="{21E1488D-B35A-4B1B-8BE4-B45923A0D0F0}" type="parTrans" cxnId="{CDFEDBDF-0653-49A3-82A2-EA9EC473BEE0}">
      <dgm:prSet/>
      <dgm:spPr/>
      <dgm:t>
        <a:bodyPr/>
        <a:lstStyle/>
        <a:p>
          <a:endParaRPr lang="es-CO" sz="1300" b="1">
            <a:solidFill>
              <a:schemeClr val="tx1"/>
            </a:solidFill>
            <a:latin typeface="+mj-lt"/>
          </a:endParaRPr>
        </a:p>
      </dgm:t>
    </dgm:pt>
    <dgm:pt modelId="{1F2B83F8-4A92-4494-A71F-28385DBA6BD4}">
      <dgm:prSet phldrT="[Texto]" custT="1"/>
      <dgm:spPr>
        <a:solidFill>
          <a:srgbClr val="C49F5C"/>
        </a:solidFill>
        <a:ln w="38100" cap="flat" cmpd="sng" algn="ctr">
          <a:solidFill>
            <a:prstClr val="black">
              <a:alpha val="0"/>
            </a:prstClr>
          </a:solidFill>
          <a:prstDash val="solid"/>
        </a:ln>
        <a:effectLst>
          <a:outerShdw blurRad="40000" dist="20000" dir="5400000" rotWithShape="0">
            <a:srgbClr val="000000">
              <a:alpha val="38000"/>
            </a:srgbClr>
          </a:outerShdw>
        </a:effectLst>
      </dgm:spPr>
      <dgm:t>
        <a:bodyPr spcFirstLastPara="0" vert="horz" wrap="square" lIns="72000" tIns="11430" rIns="36000" bIns="11430" numCol="1" spcCol="1270" anchor="ctr" anchorCtr="0"/>
        <a:lstStyle/>
        <a:p>
          <a:pPr marL="0" lvl="0" indent="0" algn="l" defTabSz="711200">
            <a:lnSpc>
              <a:spcPct val="90000"/>
            </a:lnSpc>
            <a:spcBef>
              <a:spcPct val="0"/>
            </a:spcBef>
            <a:spcAft>
              <a:spcPct val="35000"/>
            </a:spcAft>
            <a:buNone/>
          </a:pPr>
          <a:r>
            <a:rPr lang="es-CO" sz="1300" b="1" kern="1200" dirty="0">
              <a:solidFill>
                <a:schemeClr val="bg1"/>
              </a:solidFill>
              <a:latin typeface="+mj-lt"/>
              <a:ea typeface="+mn-ea"/>
              <a:cs typeface="+mn-cs"/>
            </a:rPr>
            <a:t> </a:t>
          </a:r>
          <a:r>
            <a:rPr lang="es-CO" sz="1300" b="1" kern="1200" dirty="0">
              <a:solidFill>
                <a:schemeClr val="bg1"/>
              </a:solidFill>
              <a:latin typeface="Verdana" panose="020B0604030504040204" pitchFamily="34" charset="0"/>
              <a:ea typeface="Verdana" panose="020B0604030504040204" pitchFamily="34" charset="0"/>
              <a:cs typeface="+mn-cs"/>
            </a:rPr>
            <a:t>1.3 Servicio de la Deuda Pública</a:t>
          </a:r>
        </a:p>
      </dgm:t>
    </dgm:pt>
    <dgm:pt modelId="{E060025A-9C8C-4F28-9107-25DF2A60836D}" type="parTrans" cxnId="{C0D2A958-C48A-4E97-A968-ADC8ACA1F1FF}">
      <dgm:prSet/>
      <dgm:spPr/>
      <dgm:t>
        <a:bodyPr/>
        <a:lstStyle/>
        <a:p>
          <a:endParaRPr lang="es-CO" sz="1300">
            <a:solidFill>
              <a:schemeClr val="tx1"/>
            </a:solidFill>
          </a:endParaRPr>
        </a:p>
      </dgm:t>
    </dgm:pt>
    <dgm:pt modelId="{05E11330-7EC5-4585-9329-97F86793604B}" type="sibTrans" cxnId="{C0D2A958-C48A-4E97-A968-ADC8ACA1F1FF}">
      <dgm:prSet/>
      <dgm:spPr/>
      <dgm:t>
        <a:bodyPr/>
        <a:lstStyle/>
        <a:p>
          <a:endParaRPr lang="es-CO" sz="1300">
            <a:solidFill>
              <a:schemeClr val="tx1"/>
            </a:solidFill>
          </a:endParaRPr>
        </a:p>
      </dgm:t>
    </dgm:pt>
    <dgm:pt modelId="{9209C152-1D3C-47E0-A412-F198FF781AB4}">
      <dgm:prSet phldrT="[Texto]" custT="1"/>
      <dgm:spPr>
        <a:solidFill>
          <a:srgbClr val="CDAE75"/>
        </a:solidFill>
        <a:ln w="38100" cap="flat" cmpd="sng" algn="ctr">
          <a:solidFill>
            <a:prstClr val="black">
              <a:alpha val="0"/>
            </a:prstClr>
          </a:solidFill>
          <a:prstDash val="solid"/>
        </a:ln>
        <a:effectLst>
          <a:outerShdw blurRad="40000" dist="20000" dir="5400000" rotWithShape="0">
            <a:srgbClr val="000000">
              <a:alpha val="38000"/>
            </a:srgbClr>
          </a:outerShdw>
        </a:effectLst>
      </dgm:spPr>
      <dgm:t>
        <a:bodyPr spcFirstLastPara="0" vert="horz" wrap="square" lIns="72000" tIns="11430" rIns="36000" bIns="11430" numCol="1" spcCol="1270" anchor="ctr" anchorCtr="0"/>
        <a:lstStyle/>
        <a:p>
          <a:pPr marL="0" lvl="0" indent="0" algn="l" defTabSz="711200">
            <a:lnSpc>
              <a:spcPct val="90000"/>
            </a:lnSpc>
            <a:spcBef>
              <a:spcPct val="0"/>
            </a:spcBef>
            <a:spcAft>
              <a:spcPct val="35000"/>
            </a:spcAft>
          </a:pPr>
          <a:r>
            <a:rPr lang="es-CO" sz="1300" b="1" kern="1200" dirty="0">
              <a:solidFill>
                <a:schemeClr val="tx1"/>
              </a:solidFill>
              <a:latin typeface="+mj-lt"/>
            </a:rPr>
            <a:t>  </a:t>
          </a:r>
          <a:r>
            <a:rPr lang="es-CO" sz="1300" b="1" kern="1200" dirty="0">
              <a:solidFill>
                <a:schemeClr val="bg1"/>
              </a:solidFill>
              <a:latin typeface="+mj-lt"/>
            </a:rPr>
            <a:t>- </a:t>
          </a:r>
          <a:r>
            <a:rPr lang="es-CO" sz="1300" b="1" kern="1200" dirty="0">
              <a:solidFill>
                <a:schemeClr val="bg1"/>
              </a:solidFill>
              <a:latin typeface="Verdana" panose="020B0604030504040204" pitchFamily="34" charset="0"/>
              <a:ea typeface="Verdana" panose="020B0604030504040204" pitchFamily="34" charset="0"/>
            </a:rPr>
            <a:t>Ejecución por Entidad</a:t>
          </a:r>
          <a:endParaRPr lang="es-CO" sz="1300" b="1" kern="1200" dirty="0">
            <a:solidFill>
              <a:schemeClr val="bg1"/>
            </a:solidFill>
            <a:latin typeface="Verdana" panose="020B0604030504040204" pitchFamily="34" charset="0"/>
            <a:ea typeface="Verdana" panose="020B0604030504040204" pitchFamily="34" charset="0"/>
            <a:cs typeface="+mn-cs"/>
          </a:endParaRPr>
        </a:p>
      </dgm:t>
    </dgm:pt>
    <dgm:pt modelId="{7E8397D2-ED2F-4243-9935-0A09BF356363}" type="parTrans" cxnId="{F567748A-8421-4D7D-96F1-76B4EEA53CEE}">
      <dgm:prSet/>
      <dgm:spPr/>
      <dgm:t>
        <a:bodyPr/>
        <a:lstStyle/>
        <a:p>
          <a:endParaRPr lang="es-CO" sz="1300">
            <a:solidFill>
              <a:schemeClr val="tx1"/>
            </a:solidFill>
          </a:endParaRPr>
        </a:p>
      </dgm:t>
    </dgm:pt>
    <dgm:pt modelId="{F5FBDDC8-107C-4699-830F-EDC13DE5DC48}" type="sibTrans" cxnId="{F567748A-8421-4D7D-96F1-76B4EEA53CEE}">
      <dgm:prSet/>
      <dgm:spPr/>
      <dgm:t>
        <a:bodyPr/>
        <a:lstStyle/>
        <a:p>
          <a:endParaRPr lang="es-CO" sz="1300">
            <a:solidFill>
              <a:schemeClr val="tx1"/>
            </a:solidFill>
          </a:endParaRPr>
        </a:p>
      </dgm:t>
    </dgm:pt>
    <dgm:pt modelId="{87588C7B-E1B8-4E05-AC0A-65DF18E21C43}">
      <dgm:prSet phldrT="[Texto]" custT="1"/>
      <dgm:spPr>
        <a:solidFill>
          <a:srgbClr val="CDAE75"/>
        </a:solidFill>
        <a:ln w="38100" cap="flat" cmpd="sng" algn="ctr">
          <a:solidFill>
            <a:prstClr val="black">
              <a:alpha val="0"/>
            </a:prstClr>
          </a:solidFill>
          <a:prstDash val="solid"/>
        </a:ln>
        <a:effectLst>
          <a:outerShdw blurRad="40000" dist="20000" dir="5400000" rotWithShape="0">
            <a:srgbClr val="000000">
              <a:alpha val="38000"/>
            </a:srgbClr>
          </a:outerShdw>
        </a:effectLst>
      </dgm:spPr>
      <dgm:t>
        <a:bodyPr spcFirstLastPara="0" vert="horz" wrap="square" lIns="72000" tIns="11430" rIns="36000" bIns="11430" numCol="1" spcCol="1270" anchor="ctr" anchorCtr="0"/>
        <a:lstStyle/>
        <a:p>
          <a:pPr marL="0" lvl="0" indent="0" algn="l" defTabSz="711200">
            <a:lnSpc>
              <a:spcPct val="90000"/>
            </a:lnSpc>
            <a:spcBef>
              <a:spcPct val="0"/>
            </a:spcBef>
            <a:spcAft>
              <a:spcPct val="35000"/>
            </a:spcAft>
            <a:buNone/>
          </a:pPr>
          <a:r>
            <a:rPr lang="es-CO" sz="1300" b="1" kern="1200" dirty="0">
              <a:solidFill>
                <a:schemeClr val="bg1"/>
              </a:solidFill>
              <a:latin typeface="+mj-lt"/>
              <a:ea typeface="+mn-ea"/>
              <a:cs typeface="+mn-cs"/>
            </a:rPr>
            <a:t>  - </a:t>
          </a:r>
          <a:r>
            <a:rPr lang="es-CO" sz="1300" b="1" kern="1200" dirty="0">
              <a:solidFill>
                <a:schemeClr val="bg1"/>
              </a:solidFill>
              <a:latin typeface="Verdana" panose="020B0604030504040204" pitchFamily="34" charset="0"/>
              <a:ea typeface="Verdana" panose="020B0604030504040204" pitchFamily="34" charset="0"/>
              <a:cs typeface="+mn-cs"/>
            </a:rPr>
            <a:t>Ejecución por Entidad</a:t>
          </a:r>
        </a:p>
      </dgm:t>
    </dgm:pt>
    <dgm:pt modelId="{4585B841-0CF8-4939-97F7-245E17DFECE7}" type="parTrans" cxnId="{AF76581C-9FF9-4C15-BF03-AB5308AA8BC5}">
      <dgm:prSet/>
      <dgm:spPr/>
      <dgm:t>
        <a:bodyPr/>
        <a:lstStyle/>
        <a:p>
          <a:endParaRPr lang="es-CO" sz="1300">
            <a:solidFill>
              <a:schemeClr val="tx1"/>
            </a:solidFill>
          </a:endParaRPr>
        </a:p>
      </dgm:t>
    </dgm:pt>
    <dgm:pt modelId="{BB8BC927-FBA1-4326-BCBC-A59E1F3CB321}" type="sibTrans" cxnId="{AF76581C-9FF9-4C15-BF03-AB5308AA8BC5}">
      <dgm:prSet/>
      <dgm:spPr/>
      <dgm:t>
        <a:bodyPr/>
        <a:lstStyle/>
        <a:p>
          <a:endParaRPr lang="es-CO" sz="1300">
            <a:solidFill>
              <a:schemeClr val="tx1"/>
            </a:solidFill>
          </a:endParaRPr>
        </a:p>
      </dgm:t>
    </dgm:pt>
    <dgm:pt modelId="{C61BB715-C99B-4666-BFC3-4903E0715875}" type="pres">
      <dgm:prSet presAssocID="{4716A65F-39C8-4D3E-A80F-490C44E9B268}" presName="hierChild1" presStyleCnt="0">
        <dgm:presLayoutVars>
          <dgm:orgChart val="1"/>
          <dgm:chPref val="1"/>
          <dgm:dir/>
          <dgm:animOne val="branch"/>
          <dgm:animLvl val="lvl"/>
          <dgm:resizeHandles/>
        </dgm:presLayoutVars>
      </dgm:prSet>
      <dgm:spPr/>
    </dgm:pt>
    <dgm:pt modelId="{E7A1953A-54C6-4BEA-8594-E2BA3203B4ED}" type="pres">
      <dgm:prSet presAssocID="{8436260B-F3A8-4FA6-9C25-3DDF5B74660E}" presName="hierRoot1" presStyleCnt="0">
        <dgm:presLayoutVars>
          <dgm:hierBranch val="init"/>
        </dgm:presLayoutVars>
      </dgm:prSet>
      <dgm:spPr/>
    </dgm:pt>
    <dgm:pt modelId="{19864495-A419-4916-8D2F-330FC06C0B27}" type="pres">
      <dgm:prSet presAssocID="{8436260B-F3A8-4FA6-9C25-3DDF5B74660E}" presName="rootComposite1" presStyleCnt="0"/>
      <dgm:spPr/>
    </dgm:pt>
    <dgm:pt modelId="{02E9672E-8D0B-4B2E-84B0-5AF58449DE08}" type="pres">
      <dgm:prSet presAssocID="{8436260B-F3A8-4FA6-9C25-3DDF5B74660E}" presName="rootText1" presStyleLbl="node0" presStyleIdx="0" presStyleCnt="1" custScaleX="107870" custScaleY="179527" custLinFactNeighborX="-4" custLinFactNeighborY="-23392">
        <dgm:presLayoutVars>
          <dgm:chPref val="3"/>
        </dgm:presLayoutVars>
      </dgm:prSet>
      <dgm:spPr/>
    </dgm:pt>
    <dgm:pt modelId="{EEFC93CB-F141-407F-B967-375D6D5DEAA3}" type="pres">
      <dgm:prSet presAssocID="{8436260B-F3A8-4FA6-9C25-3DDF5B74660E}" presName="rootConnector1" presStyleLbl="node1" presStyleIdx="0" presStyleCnt="0"/>
      <dgm:spPr/>
    </dgm:pt>
    <dgm:pt modelId="{2AB92D63-43BF-4212-A7A2-9B857C4B9606}" type="pres">
      <dgm:prSet presAssocID="{8436260B-F3A8-4FA6-9C25-3DDF5B74660E}" presName="hierChild2" presStyleCnt="0"/>
      <dgm:spPr/>
    </dgm:pt>
    <dgm:pt modelId="{FAB7E447-39B9-4BF0-B345-41D471F625E8}" type="pres">
      <dgm:prSet presAssocID="{83197660-D51C-4EA0-B451-E9610F4E32F0}" presName="Name64" presStyleLbl="parChTrans1D2" presStyleIdx="0" presStyleCnt="2"/>
      <dgm:spPr/>
    </dgm:pt>
    <dgm:pt modelId="{4A114C25-2341-4CAA-A273-DB7154A3A3ED}" type="pres">
      <dgm:prSet presAssocID="{E4E674A3-7D92-4589-912D-3B3D286B52AB}" presName="hierRoot2" presStyleCnt="0">
        <dgm:presLayoutVars>
          <dgm:hierBranch/>
        </dgm:presLayoutVars>
      </dgm:prSet>
      <dgm:spPr/>
    </dgm:pt>
    <dgm:pt modelId="{17FD2DE5-2AA4-4472-A07C-2ED63BFA8094}" type="pres">
      <dgm:prSet presAssocID="{E4E674A3-7D92-4589-912D-3B3D286B52AB}" presName="rootComposite" presStyleCnt="0"/>
      <dgm:spPr/>
    </dgm:pt>
    <dgm:pt modelId="{8E975517-6643-474F-AC0A-F303F9E52308}" type="pres">
      <dgm:prSet presAssocID="{E4E674A3-7D92-4589-912D-3B3D286B52AB}" presName="rootText" presStyleLbl="node2" presStyleIdx="0" presStyleCnt="2" custScaleY="137145" custLinFactNeighborX="-5476" custLinFactNeighborY="-36990">
        <dgm:presLayoutVars>
          <dgm:chPref val="3"/>
        </dgm:presLayoutVars>
      </dgm:prSet>
      <dgm:spPr>
        <a:xfrm>
          <a:off x="2003272" y="52900"/>
          <a:ext cx="1666342" cy="697018"/>
        </a:xfrm>
        <a:prstGeom prst="rect">
          <a:avLst/>
        </a:prstGeom>
      </dgm:spPr>
    </dgm:pt>
    <dgm:pt modelId="{6CF88B6A-7673-4DEA-ABCE-0EC1E878A3E2}" type="pres">
      <dgm:prSet presAssocID="{E4E674A3-7D92-4589-912D-3B3D286B52AB}" presName="rootConnector" presStyleLbl="node2" presStyleIdx="0" presStyleCnt="2"/>
      <dgm:spPr/>
    </dgm:pt>
    <dgm:pt modelId="{292CE788-3CDD-4B28-A85B-E71EE699BA6D}" type="pres">
      <dgm:prSet presAssocID="{E4E674A3-7D92-4589-912D-3B3D286B52AB}" presName="hierChild4" presStyleCnt="0"/>
      <dgm:spPr/>
    </dgm:pt>
    <dgm:pt modelId="{1BEA72AC-0C61-45FD-8FF9-169C055116CF}" type="pres">
      <dgm:prSet presAssocID="{D784EE81-F55E-49D2-B7EB-E61FEF750701}" presName="Name64" presStyleLbl="parChTrans1D3" presStyleIdx="0" presStyleCnt="7"/>
      <dgm:spPr/>
    </dgm:pt>
    <dgm:pt modelId="{C9291D0F-62A4-48CD-A282-A5679BAA8DEF}" type="pres">
      <dgm:prSet presAssocID="{BE808172-0D5F-4D30-9EDC-A4A5FDBB499F}" presName="hierRoot2" presStyleCnt="0">
        <dgm:presLayoutVars>
          <dgm:hierBranch val="init"/>
        </dgm:presLayoutVars>
      </dgm:prSet>
      <dgm:spPr/>
    </dgm:pt>
    <dgm:pt modelId="{360011EA-53A0-4DBD-8A9E-BA156557AAF4}" type="pres">
      <dgm:prSet presAssocID="{BE808172-0D5F-4D30-9EDC-A4A5FDBB499F}" presName="rootComposite" presStyleCnt="0"/>
      <dgm:spPr/>
    </dgm:pt>
    <dgm:pt modelId="{C25B2FEB-23B3-4B73-A8E6-B06410C33047}" type="pres">
      <dgm:prSet presAssocID="{BE808172-0D5F-4D30-9EDC-A4A5FDBB499F}" presName="rootText" presStyleLbl="node3" presStyleIdx="0" presStyleCnt="7" custScaleX="120385" custScaleY="71765" custLinFactNeighborX="-9720" custLinFactNeighborY="-13788">
        <dgm:presLayoutVars>
          <dgm:chPref val="3"/>
        </dgm:presLayoutVars>
      </dgm:prSet>
      <dgm:spPr>
        <a:xfrm>
          <a:off x="3846428" y="138392"/>
          <a:ext cx="1617950" cy="509951"/>
        </a:xfrm>
        <a:prstGeom prst="rect">
          <a:avLst/>
        </a:prstGeom>
      </dgm:spPr>
    </dgm:pt>
    <dgm:pt modelId="{56801C03-7CFC-41A2-AEC1-706D4ABDDF66}" type="pres">
      <dgm:prSet presAssocID="{BE808172-0D5F-4D30-9EDC-A4A5FDBB499F}" presName="rootConnector" presStyleLbl="node3" presStyleIdx="0" presStyleCnt="7"/>
      <dgm:spPr/>
    </dgm:pt>
    <dgm:pt modelId="{E4CBC38F-128F-40B8-9DA0-F6D66A433995}" type="pres">
      <dgm:prSet presAssocID="{BE808172-0D5F-4D30-9EDC-A4A5FDBB499F}" presName="hierChild4" presStyleCnt="0"/>
      <dgm:spPr/>
    </dgm:pt>
    <dgm:pt modelId="{AE90001F-5733-448D-9505-2EA139FD3853}" type="pres">
      <dgm:prSet presAssocID="{EDAB728E-CBAC-4F0D-AE84-6B3948232DD3}" presName="Name64" presStyleLbl="parChTrans1D4" presStyleIdx="0" presStyleCnt="7"/>
      <dgm:spPr/>
    </dgm:pt>
    <dgm:pt modelId="{9CED8CDC-B695-48CB-9195-EB00B6B46242}" type="pres">
      <dgm:prSet presAssocID="{5B98FCF2-AD04-45BF-AC0F-76F4046B4BEE}" presName="hierRoot2" presStyleCnt="0">
        <dgm:presLayoutVars>
          <dgm:hierBranch val="init"/>
        </dgm:presLayoutVars>
      </dgm:prSet>
      <dgm:spPr/>
    </dgm:pt>
    <dgm:pt modelId="{67C65BC2-4CA3-4FEF-A6E2-63C35830BF43}" type="pres">
      <dgm:prSet presAssocID="{5B98FCF2-AD04-45BF-AC0F-76F4046B4BEE}" presName="rootComposite" presStyleCnt="0"/>
      <dgm:spPr/>
    </dgm:pt>
    <dgm:pt modelId="{8A6535B4-E34A-4ADF-B401-6267B24AA7EA}" type="pres">
      <dgm:prSet presAssocID="{5B98FCF2-AD04-45BF-AC0F-76F4046B4BEE}" presName="rootText" presStyleLbl="node4" presStyleIdx="0" presStyleCnt="7" custScaleX="197330" custScaleY="107831" custLinFactNeighborX="-21294" custLinFactNeighborY="-21418">
        <dgm:presLayoutVars>
          <dgm:chPref val="3"/>
        </dgm:presLayoutVars>
      </dgm:prSet>
      <dgm:spPr>
        <a:xfrm>
          <a:off x="5540755" y="138392"/>
          <a:ext cx="3189336" cy="509951"/>
        </a:xfrm>
        <a:prstGeom prst="rect">
          <a:avLst/>
        </a:prstGeom>
      </dgm:spPr>
    </dgm:pt>
    <dgm:pt modelId="{00DB4E12-AFA4-45FE-8D72-D6A389D5BA18}" type="pres">
      <dgm:prSet presAssocID="{5B98FCF2-AD04-45BF-AC0F-76F4046B4BEE}" presName="rootConnector" presStyleLbl="node4" presStyleIdx="0" presStyleCnt="7"/>
      <dgm:spPr/>
    </dgm:pt>
    <dgm:pt modelId="{4576B62E-6067-4927-97E2-C378E540AB8B}" type="pres">
      <dgm:prSet presAssocID="{5B98FCF2-AD04-45BF-AC0F-76F4046B4BEE}" presName="hierChild4" presStyleCnt="0"/>
      <dgm:spPr/>
    </dgm:pt>
    <dgm:pt modelId="{C828D3B1-59D8-4F37-98EE-94342A56278F}" type="pres">
      <dgm:prSet presAssocID="{5B98FCF2-AD04-45BF-AC0F-76F4046B4BEE}" presName="hierChild5" presStyleCnt="0"/>
      <dgm:spPr/>
    </dgm:pt>
    <dgm:pt modelId="{E0937AFB-61A3-4999-A923-20530A22C303}" type="pres">
      <dgm:prSet presAssocID="{BE808172-0D5F-4D30-9EDC-A4A5FDBB499F}" presName="hierChild5" presStyleCnt="0"/>
      <dgm:spPr/>
    </dgm:pt>
    <dgm:pt modelId="{E2F02A37-24D8-4018-A14E-00EB30157DEC}" type="pres">
      <dgm:prSet presAssocID="{49C7A27D-129F-499C-B389-775D366F092C}" presName="Name64" presStyleLbl="parChTrans1D3" presStyleIdx="1" presStyleCnt="7"/>
      <dgm:spPr/>
    </dgm:pt>
    <dgm:pt modelId="{5AC2801E-D1F8-47B2-86E7-E0DE1D862667}" type="pres">
      <dgm:prSet presAssocID="{80ED49C7-935D-4201-834E-F779A019C0F1}" presName="hierRoot2" presStyleCnt="0">
        <dgm:presLayoutVars>
          <dgm:hierBranch val="init"/>
        </dgm:presLayoutVars>
      </dgm:prSet>
      <dgm:spPr/>
    </dgm:pt>
    <dgm:pt modelId="{D347BBC5-3E8E-4326-B8A0-EA9095BF4012}" type="pres">
      <dgm:prSet presAssocID="{80ED49C7-935D-4201-834E-F779A019C0F1}" presName="rootComposite" presStyleCnt="0"/>
      <dgm:spPr/>
    </dgm:pt>
    <dgm:pt modelId="{A24D0E92-6499-43B3-ACBE-7B17B3812067}" type="pres">
      <dgm:prSet presAssocID="{80ED49C7-935D-4201-834E-F779A019C0F1}" presName="rootText" presStyleLbl="node3" presStyleIdx="1" presStyleCnt="7" custScaleX="120385" custScaleY="71765" custLinFactNeighborX="-7583" custLinFactNeighborY="-38552">
        <dgm:presLayoutVars>
          <dgm:chPref val="3"/>
        </dgm:presLayoutVars>
      </dgm:prSet>
      <dgm:spPr>
        <a:xfrm>
          <a:off x="3846428" y="665272"/>
          <a:ext cx="1617950" cy="509951"/>
        </a:xfrm>
        <a:prstGeom prst="rect">
          <a:avLst/>
        </a:prstGeom>
      </dgm:spPr>
    </dgm:pt>
    <dgm:pt modelId="{A61CFF78-59F6-49D3-BFE0-6ADC6011976E}" type="pres">
      <dgm:prSet presAssocID="{80ED49C7-935D-4201-834E-F779A019C0F1}" presName="rootConnector" presStyleLbl="node3" presStyleIdx="1" presStyleCnt="7"/>
      <dgm:spPr/>
    </dgm:pt>
    <dgm:pt modelId="{0D2FD7C0-FAF7-41A8-9476-B3B29ED88259}" type="pres">
      <dgm:prSet presAssocID="{80ED49C7-935D-4201-834E-F779A019C0F1}" presName="hierChild4" presStyleCnt="0"/>
      <dgm:spPr/>
    </dgm:pt>
    <dgm:pt modelId="{D6F8956F-AE5B-4A3C-A748-1666047BB8A2}" type="pres">
      <dgm:prSet presAssocID="{4585B841-0CF8-4939-97F7-245E17DFECE7}" presName="Name64" presStyleLbl="parChTrans1D4" presStyleIdx="1" presStyleCnt="7"/>
      <dgm:spPr/>
    </dgm:pt>
    <dgm:pt modelId="{ABAC1D74-7D81-4224-B22A-DFC2BF9E3D40}" type="pres">
      <dgm:prSet presAssocID="{87588C7B-E1B8-4E05-AC0A-65DF18E21C43}" presName="hierRoot2" presStyleCnt="0">
        <dgm:presLayoutVars>
          <dgm:hierBranch val="init"/>
        </dgm:presLayoutVars>
      </dgm:prSet>
      <dgm:spPr/>
    </dgm:pt>
    <dgm:pt modelId="{D8A52D62-718F-4A30-BF56-541111E502B4}" type="pres">
      <dgm:prSet presAssocID="{87588C7B-E1B8-4E05-AC0A-65DF18E21C43}" presName="rootComposite" presStyleCnt="0"/>
      <dgm:spPr/>
    </dgm:pt>
    <dgm:pt modelId="{50FD7588-26B3-4FC6-96BB-4EAB56AD196C}" type="pres">
      <dgm:prSet presAssocID="{87588C7B-E1B8-4E05-AC0A-65DF18E21C43}" presName="rootText" presStyleLbl="node4" presStyleIdx="1" presStyleCnt="7" custScaleX="197330" custScaleY="71521" custLinFactNeighborX="-21517" custLinFactNeighborY="-37968">
        <dgm:presLayoutVars>
          <dgm:chPref val="3"/>
        </dgm:presLayoutVars>
      </dgm:prSet>
      <dgm:spPr/>
    </dgm:pt>
    <dgm:pt modelId="{F2E47E7D-44E0-461B-90FE-08C0B2864B0E}" type="pres">
      <dgm:prSet presAssocID="{87588C7B-E1B8-4E05-AC0A-65DF18E21C43}" presName="rootConnector" presStyleLbl="node4" presStyleIdx="1" presStyleCnt="7"/>
      <dgm:spPr/>
    </dgm:pt>
    <dgm:pt modelId="{AE08E48F-5301-44C7-B068-5F430DB5153B}" type="pres">
      <dgm:prSet presAssocID="{87588C7B-E1B8-4E05-AC0A-65DF18E21C43}" presName="hierChild4" presStyleCnt="0"/>
      <dgm:spPr/>
    </dgm:pt>
    <dgm:pt modelId="{5A461110-E756-426C-B98C-7D01B4DBE6BC}" type="pres">
      <dgm:prSet presAssocID="{87588C7B-E1B8-4E05-AC0A-65DF18E21C43}" presName="hierChild5" presStyleCnt="0"/>
      <dgm:spPr/>
    </dgm:pt>
    <dgm:pt modelId="{9EDE1F35-C2D8-412C-BEE7-D38F9EE67B40}" type="pres">
      <dgm:prSet presAssocID="{80ED49C7-935D-4201-834E-F779A019C0F1}" presName="hierChild5" presStyleCnt="0"/>
      <dgm:spPr/>
    </dgm:pt>
    <dgm:pt modelId="{47E134E2-9AE2-4BE0-9373-96F533CA89C4}" type="pres">
      <dgm:prSet presAssocID="{E060025A-9C8C-4F28-9107-25DF2A60836D}" presName="Name64" presStyleLbl="parChTrans1D3" presStyleIdx="2" presStyleCnt="7"/>
      <dgm:spPr/>
    </dgm:pt>
    <dgm:pt modelId="{187B51F5-714C-4E3A-B1B5-4B1F5D029478}" type="pres">
      <dgm:prSet presAssocID="{1F2B83F8-4A92-4494-A71F-28385DBA6BD4}" presName="hierRoot2" presStyleCnt="0">
        <dgm:presLayoutVars>
          <dgm:hierBranch val="init"/>
        </dgm:presLayoutVars>
      </dgm:prSet>
      <dgm:spPr/>
    </dgm:pt>
    <dgm:pt modelId="{CCD4B178-5BCB-493B-8845-2511B4BF9271}" type="pres">
      <dgm:prSet presAssocID="{1F2B83F8-4A92-4494-A71F-28385DBA6BD4}" presName="rootComposite" presStyleCnt="0"/>
      <dgm:spPr/>
    </dgm:pt>
    <dgm:pt modelId="{7E0B40C7-2050-45BC-9DE4-F0AEA153187E}" type="pres">
      <dgm:prSet presAssocID="{1F2B83F8-4A92-4494-A71F-28385DBA6BD4}" presName="rootText" presStyleLbl="node3" presStyleIdx="2" presStyleCnt="7" custScaleX="120371" custLinFactNeighborX="-7714" custLinFactNeighborY="-25312">
        <dgm:presLayoutVars>
          <dgm:chPref val="3"/>
        </dgm:presLayoutVars>
      </dgm:prSet>
      <dgm:spPr/>
    </dgm:pt>
    <dgm:pt modelId="{F683D9C1-2AA2-4896-B281-3EAD3607D643}" type="pres">
      <dgm:prSet presAssocID="{1F2B83F8-4A92-4494-A71F-28385DBA6BD4}" presName="rootConnector" presStyleLbl="node3" presStyleIdx="2" presStyleCnt="7"/>
      <dgm:spPr/>
    </dgm:pt>
    <dgm:pt modelId="{CEE5F43D-AB27-48A6-86E5-D747180B08BD}" type="pres">
      <dgm:prSet presAssocID="{1F2B83F8-4A92-4494-A71F-28385DBA6BD4}" presName="hierChild4" presStyleCnt="0"/>
      <dgm:spPr/>
    </dgm:pt>
    <dgm:pt modelId="{68D763BD-4C68-447B-918D-53DF8630AF88}" type="pres">
      <dgm:prSet presAssocID="{7E8397D2-ED2F-4243-9935-0A09BF356363}" presName="Name64" presStyleLbl="parChTrans1D4" presStyleIdx="2" presStyleCnt="7"/>
      <dgm:spPr/>
    </dgm:pt>
    <dgm:pt modelId="{47A73D9C-F7CB-4042-A791-0CA6597CF064}" type="pres">
      <dgm:prSet presAssocID="{9209C152-1D3C-47E0-A412-F198FF781AB4}" presName="hierRoot2" presStyleCnt="0">
        <dgm:presLayoutVars>
          <dgm:hierBranch val="init"/>
        </dgm:presLayoutVars>
      </dgm:prSet>
      <dgm:spPr/>
    </dgm:pt>
    <dgm:pt modelId="{8ABE3830-842D-4958-BF66-968FD4001395}" type="pres">
      <dgm:prSet presAssocID="{9209C152-1D3C-47E0-A412-F198FF781AB4}" presName="rootComposite" presStyleCnt="0"/>
      <dgm:spPr/>
    </dgm:pt>
    <dgm:pt modelId="{2C3E8FBB-6683-4EDD-BEC6-EB87F8BE6EB7}" type="pres">
      <dgm:prSet presAssocID="{9209C152-1D3C-47E0-A412-F198FF781AB4}" presName="rootText" presStyleLbl="node4" presStyleIdx="2" presStyleCnt="7" custScaleX="197330" custScaleY="71521" custLinFactNeighborX="-21499" custLinFactNeighborY="-17714">
        <dgm:presLayoutVars>
          <dgm:chPref val="3"/>
        </dgm:presLayoutVars>
      </dgm:prSet>
      <dgm:spPr/>
    </dgm:pt>
    <dgm:pt modelId="{57BF5550-302B-4DF9-892B-C6C9A0EC85B1}" type="pres">
      <dgm:prSet presAssocID="{9209C152-1D3C-47E0-A412-F198FF781AB4}" presName="rootConnector" presStyleLbl="node4" presStyleIdx="2" presStyleCnt="7"/>
      <dgm:spPr/>
    </dgm:pt>
    <dgm:pt modelId="{2BB0CE11-AA14-4CC4-BF00-55D501ED0786}" type="pres">
      <dgm:prSet presAssocID="{9209C152-1D3C-47E0-A412-F198FF781AB4}" presName="hierChild4" presStyleCnt="0"/>
      <dgm:spPr/>
    </dgm:pt>
    <dgm:pt modelId="{3AC6D46E-84DE-4E56-BED5-620A4A796592}" type="pres">
      <dgm:prSet presAssocID="{9209C152-1D3C-47E0-A412-F198FF781AB4}" presName="hierChild5" presStyleCnt="0"/>
      <dgm:spPr/>
    </dgm:pt>
    <dgm:pt modelId="{8ACE2B5A-ED79-4F34-846E-CCEBC5854263}" type="pres">
      <dgm:prSet presAssocID="{1F2B83F8-4A92-4494-A71F-28385DBA6BD4}" presName="hierChild5" presStyleCnt="0"/>
      <dgm:spPr/>
    </dgm:pt>
    <dgm:pt modelId="{B40FF35D-22C1-4697-997F-3FACECEAFEC3}" type="pres">
      <dgm:prSet presAssocID="{6398E40D-471F-42A2-A7D6-E908D56074E9}" presName="Name64" presStyleLbl="parChTrans1D3" presStyleIdx="3" presStyleCnt="7"/>
      <dgm:spPr/>
    </dgm:pt>
    <dgm:pt modelId="{1332145C-BEFD-4F69-80C8-419FF97FC373}" type="pres">
      <dgm:prSet presAssocID="{5B0F4309-0308-42C3-8409-99A91980ABCA}" presName="hierRoot2" presStyleCnt="0">
        <dgm:presLayoutVars>
          <dgm:hierBranch val="init"/>
        </dgm:presLayoutVars>
      </dgm:prSet>
      <dgm:spPr/>
    </dgm:pt>
    <dgm:pt modelId="{DBFFD6A8-6B6C-4625-A49E-1966EB35D23D}" type="pres">
      <dgm:prSet presAssocID="{5B0F4309-0308-42C3-8409-99A91980ABCA}" presName="rootComposite" presStyleCnt="0"/>
      <dgm:spPr/>
    </dgm:pt>
    <dgm:pt modelId="{6F488B1C-DAF4-4B1D-9AC3-9C8B03A1F8B2}" type="pres">
      <dgm:prSet presAssocID="{5B0F4309-0308-42C3-8409-99A91980ABCA}" presName="rootText" presStyleLbl="node3" presStyleIdx="3" presStyleCnt="7" custScaleX="120371" custScaleY="71887" custLinFactNeighborX="-7807" custLinFactNeighborY="-34299">
        <dgm:presLayoutVars>
          <dgm:chPref val="3"/>
        </dgm:presLayoutVars>
      </dgm:prSet>
      <dgm:spPr>
        <a:xfrm>
          <a:off x="3846428" y="1185104"/>
          <a:ext cx="1617950" cy="509951"/>
        </a:xfrm>
        <a:prstGeom prst="rect">
          <a:avLst/>
        </a:prstGeom>
      </dgm:spPr>
    </dgm:pt>
    <dgm:pt modelId="{A6AE7FD4-DBD2-4A16-98BD-451697D5EEC7}" type="pres">
      <dgm:prSet presAssocID="{5B0F4309-0308-42C3-8409-99A91980ABCA}" presName="rootConnector" presStyleLbl="node3" presStyleIdx="3" presStyleCnt="7"/>
      <dgm:spPr/>
    </dgm:pt>
    <dgm:pt modelId="{3D044D0C-E370-40FC-A587-79ABA21ED5A1}" type="pres">
      <dgm:prSet presAssocID="{5B0F4309-0308-42C3-8409-99A91980ABCA}" presName="hierChild4" presStyleCnt="0"/>
      <dgm:spPr/>
    </dgm:pt>
    <dgm:pt modelId="{7727E65F-6905-43CE-9777-0F08B4C6324F}" type="pres">
      <dgm:prSet presAssocID="{A229BAAE-0BAD-42C0-9C0C-B8FB6EFC3FEB}" presName="Name64" presStyleLbl="parChTrans1D4" presStyleIdx="3" presStyleCnt="7"/>
      <dgm:spPr/>
    </dgm:pt>
    <dgm:pt modelId="{059F2339-F21C-4AC8-91DF-65F9540E4BC5}" type="pres">
      <dgm:prSet presAssocID="{E1C62128-D3A2-49FC-96F3-33EB2A648ED3}" presName="hierRoot2" presStyleCnt="0">
        <dgm:presLayoutVars>
          <dgm:hierBranch val="init"/>
        </dgm:presLayoutVars>
      </dgm:prSet>
      <dgm:spPr/>
    </dgm:pt>
    <dgm:pt modelId="{F9748FED-AFFF-4FCC-916F-493D25E15FC6}" type="pres">
      <dgm:prSet presAssocID="{E1C62128-D3A2-49FC-96F3-33EB2A648ED3}" presName="rootComposite" presStyleCnt="0"/>
      <dgm:spPr/>
    </dgm:pt>
    <dgm:pt modelId="{5FA4F41C-7A55-41C0-B2CF-D8D6E42F47A3}" type="pres">
      <dgm:prSet presAssocID="{E1C62128-D3A2-49FC-96F3-33EB2A648ED3}" presName="rootText" presStyleLbl="node4" presStyleIdx="3" presStyleCnt="7" custScaleX="196325" custScaleY="71521" custLinFactNeighborX="-19347" custLinFactNeighborY="-35558">
        <dgm:presLayoutVars>
          <dgm:chPref val="3"/>
        </dgm:presLayoutVars>
      </dgm:prSet>
      <dgm:spPr>
        <a:xfrm>
          <a:off x="5540755" y="1185104"/>
          <a:ext cx="3184437" cy="509951"/>
        </a:xfrm>
        <a:prstGeom prst="rect">
          <a:avLst/>
        </a:prstGeom>
      </dgm:spPr>
    </dgm:pt>
    <dgm:pt modelId="{1715A3A1-2EC2-4846-A3A8-7A824FCD0AAA}" type="pres">
      <dgm:prSet presAssocID="{E1C62128-D3A2-49FC-96F3-33EB2A648ED3}" presName="rootConnector" presStyleLbl="node4" presStyleIdx="3" presStyleCnt="7"/>
      <dgm:spPr/>
    </dgm:pt>
    <dgm:pt modelId="{2778052D-DB33-46AB-9B7C-FCC13E870FF4}" type="pres">
      <dgm:prSet presAssocID="{E1C62128-D3A2-49FC-96F3-33EB2A648ED3}" presName="hierChild4" presStyleCnt="0"/>
      <dgm:spPr/>
    </dgm:pt>
    <dgm:pt modelId="{064B6CEF-94C7-4F5F-B4C6-DAFD989DFC1B}" type="pres">
      <dgm:prSet presAssocID="{E1C62128-D3A2-49FC-96F3-33EB2A648ED3}" presName="hierChild5" presStyleCnt="0"/>
      <dgm:spPr/>
    </dgm:pt>
    <dgm:pt modelId="{652A5F26-D3C5-4357-8B9C-548ABE0F2204}" type="pres">
      <dgm:prSet presAssocID="{5B0F4309-0308-42C3-8409-99A91980ABCA}" presName="hierChild5" presStyleCnt="0"/>
      <dgm:spPr/>
    </dgm:pt>
    <dgm:pt modelId="{F22CB797-309C-4FDD-A6F0-07110A32482A}" type="pres">
      <dgm:prSet presAssocID="{E4E674A3-7D92-4589-912D-3B3D286B52AB}" presName="hierChild5" presStyleCnt="0"/>
      <dgm:spPr/>
    </dgm:pt>
    <dgm:pt modelId="{18ABD392-DBB5-4FF0-AF35-37E74E117F5F}" type="pres">
      <dgm:prSet presAssocID="{5BBDD36D-74FE-4974-917E-D9E41E19852A}" presName="Name64" presStyleLbl="parChTrans1D2" presStyleIdx="1" presStyleCnt="2"/>
      <dgm:spPr/>
    </dgm:pt>
    <dgm:pt modelId="{DC4426E1-47C2-48F2-9009-A45FDC7B8EAC}" type="pres">
      <dgm:prSet presAssocID="{EFA37E6A-C0E9-4129-965F-3D03E1970213}" presName="hierRoot2" presStyleCnt="0">
        <dgm:presLayoutVars>
          <dgm:hierBranch val="init"/>
        </dgm:presLayoutVars>
      </dgm:prSet>
      <dgm:spPr/>
    </dgm:pt>
    <dgm:pt modelId="{8F36C9E5-119C-488E-860D-EA1E8E617C97}" type="pres">
      <dgm:prSet presAssocID="{EFA37E6A-C0E9-4129-965F-3D03E1970213}" presName="rootComposite" presStyleCnt="0"/>
      <dgm:spPr/>
    </dgm:pt>
    <dgm:pt modelId="{16EA3416-360A-4B25-848F-78CCD669FB12}" type="pres">
      <dgm:prSet presAssocID="{EFA37E6A-C0E9-4129-965F-3D03E1970213}" presName="rootText" presStyleLbl="node2" presStyleIdx="1" presStyleCnt="2" custScaleX="99477" custScaleY="208861" custLinFactNeighborX="-5489" custLinFactNeighborY="-28737">
        <dgm:presLayoutVars>
          <dgm:chPref val="3"/>
        </dgm:presLayoutVars>
      </dgm:prSet>
      <dgm:spPr>
        <a:xfrm>
          <a:off x="2018403" y="2972202"/>
          <a:ext cx="1666342" cy="1061503"/>
        </a:xfrm>
        <a:prstGeom prst="rect">
          <a:avLst/>
        </a:prstGeom>
      </dgm:spPr>
    </dgm:pt>
    <dgm:pt modelId="{C6ED7C4F-D937-4E41-9F72-F863B507DEB4}" type="pres">
      <dgm:prSet presAssocID="{EFA37E6A-C0E9-4129-965F-3D03E1970213}" presName="rootConnector" presStyleLbl="node2" presStyleIdx="1" presStyleCnt="2"/>
      <dgm:spPr/>
    </dgm:pt>
    <dgm:pt modelId="{A0B160FB-1F4B-4C0B-8AFC-A67D3DA22B95}" type="pres">
      <dgm:prSet presAssocID="{EFA37E6A-C0E9-4129-965F-3D03E1970213}" presName="hierChild4" presStyleCnt="0"/>
      <dgm:spPr/>
    </dgm:pt>
    <dgm:pt modelId="{D605BC5D-B1F6-4A9A-AC0B-BAF9CFF26A1D}" type="pres">
      <dgm:prSet presAssocID="{C40EBCDC-2A93-4ADD-ABE7-6424B78DAFA0}" presName="Name64" presStyleLbl="parChTrans1D3" presStyleIdx="4" presStyleCnt="7"/>
      <dgm:spPr/>
    </dgm:pt>
    <dgm:pt modelId="{A1855E81-82A8-4540-98D7-C107BEAADEBB}" type="pres">
      <dgm:prSet presAssocID="{CF0FBE52-B193-4A9F-8E1C-0B935DC98AD7}" presName="hierRoot2" presStyleCnt="0">
        <dgm:presLayoutVars>
          <dgm:hierBranch val="init"/>
        </dgm:presLayoutVars>
      </dgm:prSet>
      <dgm:spPr/>
    </dgm:pt>
    <dgm:pt modelId="{FF73D6F6-17E5-4C70-A955-6664A25BBEE3}" type="pres">
      <dgm:prSet presAssocID="{CF0FBE52-B193-4A9F-8E1C-0B935DC98AD7}" presName="rootComposite" presStyleCnt="0"/>
      <dgm:spPr/>
    </dgm:pt>
    <dgm:pt modelId="{8A9546EA-9445-45AE-BDB6-FFC6E7FC3AC0}" type="pres">
      <dgm:prSet presAssocID="{CF0FBE52-B193-4A9F-8E1C-0B935DC98AD7}" presName="rootText" presStyleLbl="node3" presStyleIdx="4" presStyleCnt="7" custScaleX="120371" custScaleY="71887" custLinFactNeighborX="-8888" custLinFactNeighborY="12676">
        <dgm:presLayoutVars>
          <dgm:chPref val="3"/>
        </dgm:presLayoutVars>
      </dgm:prSet>
      <dgm:spPr>
        <a:xfrm>
          <a:off x="3837684" y="2261151"/>
          <a:ext cx="1512215" cy="509951"/>
        </a:xfrm>
        <a:prstGeom prst="rect">
          <a:avLst/>
        </a:prstGeom>
      </dgm:spPr>
    </dgm:pt>
    <dgm:pt modelId="{95ABE6E3-E432-420F-BF2A-7A320554CF55}" type="pres">
      <dgm:prSet presAssocID="{CF0FBE52-B193-4A9F-8E1C-0B935DC98AD7}" presName="rootConnector" presStyleLbl="node3" presStyleIdx="4" presStyleCnt="7"/>
      <dgm:spPr/>
    </dgm:pt>
    <dgm:pt modelId="{78EA0800-C621-4C75-8D73-D876A6D54B73}" type="pres">
      <dgm:prSet presAssocID="{CF0FBE52-B193-4A9F-8E1C-0B935DC98AD7}" presName="hierChild4" presStyleCnt="0"/>
      <dgm:spPr/>
    </dgm:pt>
    <dgm:pt modelId="{971FA0F9-5E19-451D-B222-20D243E0D882}" type="pres">
      <dgm:prSet presAssocID="{8C46C7D4-AD2A-462C-B912-484915D55DB3}" presName="Name64" presStyleLbl="parChTrans1D4" presStyleIdx="4" presStyleCnt="7"/>
      <dgm:spPr/>
    </dgm:pt>
    <dgm:pt modelId="{4FF36F73-5E85-4954-8FB4-0F3B05ABBE5A}" type="pres">
      <dgm:prSet presAssocID="{E3BDFA71-9010-4957-9736-9CECFB084A46}" presName="hierRoot2" presStyleCnt="0">
        <dgm:presLayoutVars>
          <dgm:hierBranch val="init"/>
        </dgm:presLayoutVars>
      </dgm:prSet>
      <dgm:spPr/>
    </dgm:pt>
    <dgm:pt modelId="{D40DFA16-9B71-4D67-B67F-8CD2BDD4B222}" type="pres">
      <dgm:prSet presAssocID="{E3BDFA71-9010-4957-9736-9CECFB084A46}" presName="rootComposite" presStyleCnt="0"/>
      <dgm:spPr/>
    </dgm:pt>
    <dgm:pt modelId="{A91C93B9-DAC1-4D9F-9A1D-0E1293A81B18}" type="pres">
      <dgm:prSet presAssocID="{E3BDFA71-9010-4957-9736-9CECFB084A46}" presName="rootText" presStyleLbl="node4" presStyleIdx="4" presStyleCnt="7" custScaleX="196325" custScaleY="77437" custLinFactNeighborX="-20613" custLinFactNeighborY="11340">
        <dgm:presLayoutVars>
          <dgm:chPref val="3"/>
        </dgm:presLayoutVars>
      </dgm:prSet>
      <dgm:spPr>
        <a:xfrm>
          <a:off x="5426275" y="2261151"/>
          <a:ext cx="3387900" cy="509951"/>
        </a:xfrm>
        <a:prstGeom prst="rect">
          <a:avLst/>
        </a:prstGeom>
      </dgm:spPr>
    </dgm:pt>
    <dgm:pt modelId="{85E07078-0799-4AA4-9232-D6017F171C21}" type="pres">
      <dgm:prSet presAssocID="{E3BDFA71-9010-4957-9736-9CECFB084A46}" presName="rootConnector" presStyleLbl="node4" presStyleIdx="4" presStyleCnt="7"/>
      <dgm:spPr/>
    </dgm:pt>
    <dgm:pt modelId="{069503AC-F80B-476B-A880-3D43844EAE9E}" type="pres">
      <dgm:prSet presAssocID="{E3BDFA71-9010-4957-9736-9CECFB084A46}" presName="hierChild4" presStyleCnt="0"/>
      <dgm:spPr/>
    </dgm:pt>
    <dgm:pt modelId="{5CBA0770-688C-48BD-B311-CB40EA4DB5B6}" type="pres">
      <dgm:prSet presAssocID="{E3BDFA71-9010-4957-9736-9CECFB084A46}" presName="hierChild5" presStyleCnt="0"/>
      <dgm:spPr/>
    </dgm:pt>
    <dgm:pt modelId="{8A9C4F09-57B0-43DE-B200-3CE65F1E7462}" type="pres">
      <dgm:prSet presAssocID="{CF0FBE52-B193-4A9F-8E1C-0B935DC98AD7}" presName="hierChild5" presStyleCnt="0"/>
      <dgm:spPr/>
    </dgm:pt>
    <dgm:pt modelId="{92587B08-1E29-43EA-9357-438DCB1CD67C}" type="pres">
      <dgm:prSet presAssocID="{05883CBA-3032-40FF-A0CB-47FB7D5CC3A1}" presName="Name64" presStyleLbl="parChTrans1D3" presStyleIdx="5" presStyleCnt="7"/>
      <dgm:spPr/>
    </dgm:pt>
    <dgm:pt modelId="{BF186943-540B-4DD0-B53A-CB02F0394C2C}" type="pres">
      <dgm:prSet presAssocID="{98A0AFE9-4505-4D81-BAA2-64F8A222CEAA}" presName="hierRoot2" presStyleCnt="0">
        <dgm:presLayoutVars>
          <dgm:hierBranch val="init"/>
        </dgm:presLayoutVars>
      </dgm:prSet>
      <dgm:spPr/>
    </dgm:pt>
    <dgm:pt modelId="{EC326628-A43D-4A75-B0A0-9C9B4D35D707}" type="pres">
      <dgm:prSet presAssocID="{98A0AFE9-4505-4D81-BAA2-64F8A222CEAA}" presName="rootComposite" presStyleCnt="0"/>
      <dgm:spPr/>
    </dgm:pt>
    <dgm:pt modelId="{80EE6BEB-C3DE-4B7F-B0AC-601AF23DF208}" type="pres">
      <dgm:prSet presAssocID="{98A0AFE9-4505-4D81-BAA2-64F8A222CEAA}" presName="rootText" presStyleLbl="node3" presStyleIdx="5" presStyleCnt="7" custScaleX="120371" custScaleY="71887" custLinFactNeighborX="-8888" custLinFactNeighborY="1838">
        <dgm:presLayoutVars>
          <dgm:chPref val="3"/>
        </dgm:presLayoutVars>
      </dgm:prSet>
      <dgm:spPr>
        <a:xfrm>
          <a:off x="3837684" y="2923867"/>
          <a:ext cx="1512215" cy="889110"/>
        </a:xfrm>
        <a:prstGeom prst="rect">
          <a:avLst/>
        </a:prstGeom>
      </dgm:spPr>
    </dgm:pt>
    <dgm:pt modelId="{99854C0B-91AC-4769-8CC0-F9EEC1D54A7B}" type="pres">
      <dgm:prSet presAssocID="{98A0AFE9-4505-4D81-BAA2-64F8A222CEAA}" presName="rootConnector" presStyleLbl="node3" presStyleIdx="5" presStyleCnt="7"/>
      <dgm:spPr/>
    </dgm:pt>
    <dgm:pt modelId="{0EB5A492-A3FD-497A-AD61-75312EC0D2CD}" type="pres">
      <dgm:prSet presAssocID="{98A0AFE9-4505-4D81-BAA2-64F8A222CEAA}" presName="hierChild4" presStyleCnt="0"/>
      <dgm:spPr/>
    </dgm:pt>
    <dgm:pt modelId="{3A1A9DA9-8326-48FD-8D6B-5073D15A9909}" type="pres">
      <dgm:prSet presAssocID="{EF4EDE99-AC0D-400B-B559-4B6B57CB07E1}" presName="Name64" presStyleLbl="parChTrans1D4" presStyleIdx="5" presStyleCnt="7"/>
      <dgm:spPr/>
    </dgm:pt>
    <dgm:pt modelId="{DBFF9BCA-9BC4-4BC9-82CB-ECE553934D0C}" type="pres">
      <dgm:prSet presAssocID="{1D80283A-6DE3-4882-BACF-37FF4A7EE7D6}" presName="hierRoot2" presStyleCnt="0">
        <dgm:presLayoutVars>
          <dgm:hierBranch val="init"/>
        </dgm:presLayoutVars>
      </dgm:prSet>
      <dgm:spPr/>
    </dgm:pt>
    <dgm:pt modelId="{D79E4C55-57F2-4711-BC5B-FADC174618AA}" type="pres">
      <dgm:prSet presAssocID="{1D80283A-6DE3-4882-BACF-37FF4A7EE7D6}" presName="rootComposite" presStyleCnt="0"/>
      <dgm:spPr/>
    </dgm:pt>
    <dgm:pt modelId="{3C87B8DA-81BE-4975-8D8F-4FB08D7F1676}" type="pres">
      <dgm:prSet presAssocID="{1D80283A-6DE3-4882-BACF-37FF4A7EE7D6}" presName="rootText" presStyleLbl="node4" presStyleIdx="5" presStyleCnt="7" custScaleX="196325" custScaleY="143774" custLinFactNeighborX="-20613" custLinFactNeighborY="1113">
        <dgm:presLayoutVars>
          <dgm:chPref val="3"/>
        </dgm:presLayoutVars>
      </dgm:prSet>
      <dgm:spPr>
        <a:xfrm>
          <a:off x="5426275" y="2768699"/>
          <a:ext cx="3376045" cy="1199446"/>
        </a:xfrm>
        <a:prstGeom prst="rect">
          <a:avLst/>
        </a:prstGeom>
      </dgm:spPr>
    </dgm:pt>
    <dgm:pt modelId="{D2247CE3-7561-44EA-ABE9-DA97200ABA03}" type="pres">
      <dgm:prSet presAssocID="{1D80283A-6DE3-4882-BACF-37FF4A7EE7D6}" presName="rootConnector" presStyleLbl="node4" presStyleIdx="5" presStyleCnt="7"/>
      <dgm:spPr/>
    </dgm:pt>
    <dgm:pt modelId="{1BFCA0ED-3517-4F16-BE3F-2F29155A8029}" type="pres">
      <dgm:prSet presAssocID="{1D80283A-6DE3-4882-BACF-37FF4A7EE7D6}" presName="hierChild4" presStyleCnt="0"/>
      <dgm:spPr/>
    </dgm:pt>
    <dgm:pt modelId="{61A607B8-E80D-42C9-816C-C6D1FF3BB806}" type="pres">
      <dgm:prSet presAssocID="{1D80283A-6DE3-4882-BACF-37FF4A7EE7D6}" presName="hierChild5" presStyleCnt="0"/>
      <dgm:spPr/>
    </dgm:pt>
    <dgm:pt modelId="{6FCB2991-0A4C-4A64-B721-100BC26773D9}" type="pres">
      <dgm:prSet presAssocID="{98A0AFE9-4505-4D81-BAA2-64F8A222CEAA}" presName="hierChild5" presStyleCnt="0"/>
      <dgm:spPr/>
    </dgm:pt>
    <dgm:pt modelId="{AFA1AD29-BD6D-4A57-8332-10F3BC39124E}" type="pres">
      <dgm:prSet presAssocID="{EF424234-C71E-4F16-9742-FEC9E734D6B0}" presName="Name64" presStyleLbl="parChTrans1D3" presStyleIdx="6" presStyleCnt="7"/>
      <dgm:spPr/>
    </dgm:pt>
    <dgm:pt modelId="{44FD3332-2EBD-4058-8AC5-11F79F6F1142}" type="pres">
      <dgm:prSet presAssocID="{C2D7AA97-C2AE-413C-8180-5BCBABA24713}" presName="hierRoot2" presStyleCnt="0">
        <dgm:presLayoutVars>
          <dgm:hierBranch val="init"/>
        </dgm:presLayoutVars>
      </dgm:prSet>
      <dgm:spPr/>
    </dgm:pt>
    <dgm:pt modelId="{9D01B995-56CC-43F8-A894-C58CECE02CFF}" type="pres">
      <dgm:prSet presAssocID="{C2D7AA97-C2AE-413C-8180-5BCBABA24713}" presName="rootComposite" presStyleCnt="0"/>
      <dgm:spPr/>
    </dgm:pt>
    <dgm:pt modelId="{B8CD48C7-A456-4EE6-B6D7-219BF9603A80}" type="pres">
      <dgm:prSet presAssocID="{C2D7AA97-C2AE-413C-8180-5BCBABA24713}" presName="rootText" presStyleLbl="node3" presStyleIdx="6" presStyleCnt="7" custScaleX="120371" custScaleY="71887" custLinFactNeighborX="-10771" custLinFactNeighborY="-12064">
        <dgm:presLayoutVars>
          <dgm:chPref val="3"/>
        </dgm:presLayoutVars>
      </dgm:prSet>
      <dgm:spPr>
        <a:xfrm>
          <a:off x="3837684" y="4115180"/>
          <a:ext cx="1512215" cy="964267"/>
        </a:xfrm>
        <a:prstGeom prst="rect">
          <a:avLst/>
        </a:prstGeom>
      </dgm:spPr>
    </dgm:pt>
    <dgm:pt modelId="{789A6B89-5746-4312-913A-15860F34755B}" type="pres">
      <dgm:prSet presAssocID="{C2D7AA97-C2AE-413C-8180-5BCBABA24713}" presName="rootConnector" presStyleLbl="node3" presStyleIdx="6" presStyleCnt="7"/>
      <dgm:spPr/>
    </dgm:pt>
    <dgm:pt modelId="{8D2CE6F3-4473-4480-AE61-5953EF1DE612}" type="pres">
      <dgm:prSet presAssocID="{C2D7AA97-C2AE-413C-8180-5BCBABA24713}" presName="hierChild4" presStyleCnt="0"/>
      <dgm:spPr/>
    </dgm:pt>
    <dgm:pt modelId="{8A582C6A-1690-4213-80E3-2E44EB648785}" type="pres">
      <dgm:prSet presAssocID="{C406D370-B3DC-488F-BD58-F196F379EA9A}" presName="Name64" presStyleLbl="parChTrans1D4" presStyleIdx="6" presStyleCnt="7"/>
      <dgm:spPr/>
    </dgm:pt>
    <dgm:pt modelId="{A623F4D3-7FE8-42DA-B410-6AD7ACC1E52B}" type="pres">
      <dgm:prSet presAssocID="{E1EA64A5-972C-466A-824D-4E0644E5AEAD}" presName="hierRoot2" presStyleCnt="0">
        <dgm:presLayoutVars>
          <dgm:hierBranch val="init"/>
        </dgm:presLayoutVars>
      </dgm:prSet>
      <dgm:spPr/>
    </dgm:pt>
    <dgm:pt modelId="{40D2C69D-6656-47CC-8E5F-13CC3FD51EAF}" type="pres">
      <dgm:prSet presAssocID="{E1EA64A5-972C-466A-824D-4E0644E5AEAD}" presName="rootComposite" presStyleCnt="0"/>
      <dgm:spPr/>
    </dgm:pt>
    <dgm:pt modelId="{067D26A6-9F91-49F0-A451-F6AC635879F5}" type="pres">
      <dgm:prSet presAssocID="{E1EA64A5-972C-466A-824D-4E0644E5AEAD}" presName="rootText" presStyleLbl="node4" presStyleIdx="6" presStyleCnt="7" custScaleX="196325" custScaleY="200259" custLinFactNeighborX="-20207" custLinFactNeighborY="-9737">
        <dgm:presLayoutVars>
          <dgm:chPref val="3"/>
        </dgm:presLayoutVars>
      </dgm:prSet>
      <dgm:spPr>
        <a:xfrm>
          <a:off x="5426275" y="3961463"/>
          <a:ext cx="3362920" cy="1271701"/>
        </a:xfrm>
        <a:prstGeom prst="rect">
          <a:avLst/>
        </a:prstGeom>
      </dgm:spPr>
    </dgm:pt>
    <dgm:pt modelId="{32CE4D5E-E65D-4E79-9D91-8D371DCEBAD9}" type="pres">
      <dgm:prSet presAssocID="{E1EA64A5-972C-466A-824D-4E0644E5AEAD}" presName="rootConnector" presStyleLbl="node4" presStyleIdx="6" presStyleCnt="7"/>
      <dgm:spPr/>
    </dgm:pt>
    <dgm:pt modelId="{7E06851B-A525-42B9-82D5-32D59F67726C}" type="pres">
      <dgm:prSet presAssocID="{E1EA64A5-972C-466A-824D-4E0644E5AEAD}" presName="hierChild4" presStyleCnt="0"/>
      <dgm:spPr/>
    </dgm:pt>
    <dgm:pt modelId="{6FAEE0C3-5ED9-4D7C-9D0A-1F632075D3F3}" type="pres">
      <dgm:prSet presAssocID="{E1EA64A5-972C-466A-824D-4E0644E5AEAD}" presName="hierChild5" presStyleCnt="0"/>
      <dgm:spPr/>
    </dgm:pt>
    <dgm:pt modelId="{A1436504-0E62-4E94-A5EF-98CD0839BD1B}" type="pres">
      <dgm:prSet presAssocID="{C2D7AA97-C2AE-413C-8180-5BCBABA24713}" presName="hierChild5" presStyleCnt="0"/>
      <dgm:spPr/>
    </dgm:pt>
    <dgm:pt modelId="{1CCEBACD-8D42-447A-884C-DF99E421E27E}" type="pres">
      <dgm:prSet presAssocID="{EFA37E6A-C0E9-4129-965F-3D03E1970213}" presName="hierChild5" presStyleCnt="0"/>
      <dgm:spPr/>
    </dgm:pt>
    <dgm:pt modelId="{D221F9B5-40E3-4D78-ACB1-58E5064AE81B}" type="pres">
      <dgm:prSet presAssocID="{8436260B-F3A8-4FA6-9C25-3DDF5B74660E}" presName="hierChild3" presStyleCnt="0"/>
      <dgm:spPr/>
    </dgm:pt>
  </dgm:ptLst>
  <dgm:cxnLst>
    <dgm:cxn modelId="{E7E54906-E9C4-4739-BD79-D2D8020B2330}" type="presOf" srcId="{1D80283A-6DE3-4882-BACF-37FF4A7EE7D6}" destId="{D2247CE3-7561-44EA-ABE9-DA97200ABA03}" srcOrd="1" destOrd="0" presId="urn:microsoft.com/office/officeart/2009/3/layout/HorizontalOrganizationChart"/>
    <dgm:cxn modelId="{1C8C2008-D2D7-4743-9945-68EE30B82A69}" type="presOf" srcId="{BE808172-0D5F-4D30-9EDC-A4A5FDBB499F}" destId="{56801C03-7CFC-41A2-AEC1-706D4ABDDF66}" srcOrd="1" destOrd="0" presId="urn:microsoft.com/office/officeart/2009/3/layout/HorizontalOrganizationChart"/>
    <dgm:cxn modelId="{F1846D11-CD6F-4E1D-BFCC-BBE02BA2FEAE}" type="presOf" srcId="{49C7A27D-129F-499C-B389-775D366F092C}" destId="{E2F02A37-24D8-4018-A14E-00EB30157DEC}" srcOrd="0" destOrd="0" presId="urn:microsoft.com/office/officeart/2009/3/layout/HorizontalOrganizationChart"/>
    <dgm:cxn modelId="{A7CA7113-E9A2-44E4-BD45-617CD5E592E6}" type="presOf" srcId="{C40EBCDC-2A93-4ADD-ABE7-6424B78DAFA0}" destId="{D605BC5D-B1F6-4A9A-AC0B-BAF9CFF26A1D}" srcOrd="0" destOrd="0" presId="urn:microsoft.com/office/officeart/2009/3/layout/HorizontalOrganizationChart"/>
    <dgm:cxn modelId="{39A53414-EFFA-4609-AEB1-89242BD59DD0}" type="presOf" srcId="{9209C152-1D3C-47E0-A412-F198FF781AB4}" destId="{57BF5550-302B-4DF9-892B-C6C9A0EC85B1}" srcOrd="1" destOrd="0" presId="urn:microsoft.com/office/officeart/2009/3/layout/HorizontalOrganizationChart"/>
    <dgm:cxn modelId="{E240461A-6DEE-49BC-AE93-66D2DE08E923}" type="presOf" srcId="{CF0FBE52-B193-4A9F-8E1C-0B935DC98AD7}" destId="{8A9546EA-9445-45AE-BDB6-FFC6E7FC3AC0}" srcOrd="0" destOrd="0" presId="urn:microsoft.com/office/officeart/2009/3/layout/HorizontalOrganizationChart"/>
    <dgm:cxn modelId="{AF76581C-9FF9-4C15-BF03-AB5308AA8BC5}" srcId="{80ED49C7-935D-4201-834E-F779A019C0F1}" destId="{87588C7B-E1B8-4E05-AC0A-65DF18E21C43}" srcOrd="0" destOrd="0" parTransId="{4585B841-0CF8-4939-97F7-245E17DFECE7}" sibTransId="{BB8BC927-FBA1-4326-BCBC-A59E1F3CB321}"/>
    <dgm:cxn modelId="{EF0E341F-FF2E-4932-A8D4-8084FE66159B}" type="presOf" srcId="{7E8397D2-ED2F-4243-9935-0A09BF356363}" destId="{68D763BD-4C68-447B-918D-53DF8630AF88}" srcOrd="0" destOrd="0" presId="urn:microsoft.com/office/officeart/2009/3/layout/HorizontalOrganizationChart"/>
    <dgm:cxn modelId="{EF1BD022-9059-4A58-8635-249A60D2B155}" type="presOf" srcId="{1F2B83F8-4A92-4494-A71F-28385DBA6BD4}" destId="{7E0B40C7-2050-45BC-9DE4-F0AEA153187E}" srcOrd="0" destOrd="0" presId="urn:microsoft.com/office/officeart/2009/3/layout/HorizontalOrganizationChart"/>
    <dgm:cxn modelId="{01AAF023-6C37-4513-A109-DE7836FE453B}" type="presOf" srcId="{05883CBA-3032-40FF-A0CB-47FB7D5CC3A1}" destId="{92587B08-1E29-43EA-9357-438DCB1CD67C}" srcOrd="0" destOrd="0" presId="urn:microsoft.com/office/officeart/2009/3/layout/HorizontalOrganizationChart"/>
    <dgm:cxn modelId="{02532927-AEC8-4F1B-8C04-E72E8F32E945}" type="presOf" srcId="{8436260B-F3A8-4FA6-9C25-3DDF5B74660E}" destId="{02E9672E-8D0B-4B2E-84B0-5AF58449DE08}" srcOrd="0" destOrd="0" presId="urn:microsoft.com/office/officeart/2009/3/layout/HorizontalOrganizationChart"/>
    <dgm:cxn modelId="{D1357328-3B3E-4DC7-BA13-835BB4B7741F}" type="presOf" srcId="{8C46C7D4-AD2A-462C-B912-484915D55DB3}" destId="{971FA0F9-5E19-451D-B222-20D243E0D882}" srcOrd="0" destOrd="0" presId="urn:microsoft.com/office/officeart/2009/3/layout/HorizontalOrganizationChart"/>
    <dgm:cxn modelId="{21B7772D-5348-4B90-BA93-FD617B5F09E9}" srcId="{98A0AFE9-4505-4D81-BAA2-64F8A222CEAA}" destId="{1D80283A-6DE3-4882-BACF-37FF4A7EE7D6}" srcOrd="0" destOrd="0" parTransId="{EF4EDE99-AC0D-400B-B559-4B6B57CB07E1}" sibTransId="{C6CE1418-E119-4744-8343-C3D128B8BFEE}"/>
    <dgm:cxn modelId="{A4EEBD2F-3D4C-487D-A7CC-206D9EEC090A}" type="presOf" srcId="{1D80283A-6DE3-4882-BACF-37FF4A7EE7D6}" destId="{3C87B8DA-81BE-4975-8D8F-4FB08D7F1676}" srcOrd="0" destOrd="0" presId="urn:microsoft.com/office/officeart/2009/3/layout/HorizontalOrganizationChart"/>
    <dgm:cxn modelId="{9C2C6631-8CB9-42EB-844A-9B975686E44C}" type="presOf" srcId="{5B98FCF2-AD04-45BF-AC0F-76F4046B4BEE}" destId="{00DB4E12-AFA4-45FE-8D72-D6A389D5BA18}" srcOrd="1" destOrd="0" presId="urn:microsoft.com/office/officeart/2009/3/layout/HorizontalOrganizationChart"/>
    <dgm:cxn modelId="{E2494233-F6F6-4EA4-BCB6-01B21E3EAAB2}" type="presOf" srcId="{80ED49C7-935D-4201-834E-F779A019C0F1}" destId="{A24D0E92-6499-43B3-ACBE-7B17B3812067}" srcOrd="0" destOrd="0" presId="urn:microsoft.com/office/officeart/2009/3/layout/HorizontalOrganizationChart"/>
    <dgm:cxn modelId="{9F881E34-30B1-4500-B097-DFD9999E57B4}" type="presOf" srcId="{E1C62128-D3A2-49FC-96F3-33EB2A648ED3}" destId="{1715A3A1-2EC2-4846-A3A8-7A824FCD0AAA}" srcOrd="1" destOrd="0" presId="urn:microsoft.com/office/officeart/2009/3/layout/HorizontalOrganizationChart"/>
    <dgm:cxn modelId="{9B40513F-4137-40B3-A3A9-9C4C11236A4F}" srcId="{C2D7AA97-C2AE-413C-8180-5BCBABA24713}" destId="{E1EA64A5-972C-466A-824D-4E0644E5AEAD}" srcOrd="0" destOrd="0" parTransId="{C406D370-B3DC-488F-BD58-F196F379EA9A}" sibTransId="{B906F918-DD00-4214-A4E3-EE5DC0D0F106}"/>
    <dgm:cxn modelId="{03AD895B-2B06-43AF-92FC-11C1EFCA3FD2}" type="presOf" srcId="{E4E674A3-7D92-4589-912D-3B3D286B52AB}" destId="{6CF88B6A-7673-4DEA-ABCE-0EC1E878A3E2}" srcOrd="1" destOrd="0" presId="urn:microsoft.com/office/officeart/2009/3/layout/HorizontalOrganizationChart"/>
    <dgm:cxn modelId="{9301F65F-E7F6-4621-9F46-56495E120521}" type="presOf" srcId="{1F2B83F8-4A92-4494-A71F-28385DBA6BD4}" destId="{F683D9C1-2AA2-4896-B281-3EAD3607D643}" srcOrd="1" destOrd="0" presId="urn:microsoft.com/office/officeart/2009/3/layout/HorizontalOrganizationChart"/>
    <dgm:cxn modelId="{F559AD62-EA59-4D01-BE89-E503A5516AA5}" srcId="{8436260B-F3A8-4FA6-9C25-3DDF5B74660E}" destId="{E4E674A3-7D92-4589-912D-3B3D286B52AB}" srcOrd="0" destOrd="0" parTransId="{83197660-D51C-4EA0-B451-E9610F4E32F0}" sibTransId="{3BFF8B13-2414-4F32-9F11-C3B5C7512FA4}"/>
    <dgm:cxn modelId="{4A68F042-FD00-4960-9A5A-9B2B3E636686}" type="presOf" srcId="{E3BDFA71-9010-4957-9736-9CECFB084A46}" destId="{85E07078-0799-4AA4-9232-D6017F171C21}" srcOrd="1" destOrd="0" presId="urn:microsoft.com/office/officeart/2009/3/layout/HorizontalOrganizationChart"/>
    <dgm:cxn modelId="{12477A66-B40D-4288-BFB3-6E415119628C}" type="presOf" srcId="{80ED49C7-935D-4201-834E-F779A019C0F1}" destId="{A61CFF78-59F6-49D3-BFE0-6ADC6011976E}" srcOrd="1" destOrd="0" presId="urn:microsoft.com/office/officeart/2009/3/layout/HorizontalOrganizationChart"/>
    <dgm:cxn modelId="{9AA12647-7FEE-4235-89AD-84944DD1B64A}" type="presOf" srcId="{EF4EDE99-AC0D-400B-B559-4B6B57CB07E1}" destId="{3A1A9DA9-8326-48FD-8D6B-5073D15A9909}" srcOrd="0" destOrd="0" presId="urn:microsoft.com/office/officeart/2009/3/layout/HorizontalOrganizationChart"/>
    <dgm:cxn modelId="{B92CA648-0B38-45B3-851C-E182A3F11FA8}" type="presOf" srcId="{8436260B-F3A8-4FA6-9C25-3DDF5B74660E}" destId="{EEFC93CB-F141-407F-B967-375D6D5DEAA3}" srcOrd="1" destOrd="0" presId="urn:microsoft.com/office/officeart/2009/3/layout/HorizontalOrganizationChart"/>
    <dgm:cxn modelId="{5E65DF6C-D778-4EB1-908A-F67855DB5854}" srcId="{EFA37E6A-C0E9-4129-965F-3D03E1970213}" destId="{C2D7AA97-C2AE-413C-8180-5BCBABA24713}" srcOrd="2" destOrd="0" parTransId="{EF424234-C71E-4F16-9742-FEC9E734D6B0}" sibTransId="{1EC73FAA-4FF6-434D-86D2-3003866FE55E}"/>
    <dgm:cxn modelId="{27D1966D-7377-405C-9DC6-EC3AE5AD0B06}" type="presOf" srcId="{5B0F4309-0308-42C3-8409-99A91980ABCA}" destId="{A6AE7FD4-DBD2-4A16-98BD-451697D5EEC7}" srcOrd="1" destOrd="0" presId="urn:microsoft.com/office/officeart/2009/3/layout/HorizontalOrganizationChart"/>
    <dgm:cxn modelId="{3AB2C96F-509D-47AF-BEAC-E64887F3904B}" type="presOf" srcId="{4585B841-0CF8-4939-97F7-245E17DFECE7}" destId="{D6F8956F-AE5B-4A3C-A748-1666047BB8A2}" srcOrd="0" destOrd="0" presId="urn:microsoft.com/office/officeart/2009/3/layout/HorizontalOrganizationChart"/>
    <dgm:cxn modelId="{4D179D70-0D83-4A0F-A04F-B4419ECED9E1}" type="presOf" srcId="{98A0AFE9-4505-4D81-BAA2-64F8A222CEAA}" destId="{99854C0B-91AC-4769-8CC0-F9EEC1D54A7B}" srcOrd="1" destOrd="0" presId="urn:microsoft.com/office/officeart/2009/3/layout/HorizontalOrganizationChart"/>
    <dgm:cxn modelId="{0D74E450-3BFA-4AFA-A59A-7EA3C9D0611E}" type="presOf" srcId="{EF424234-C71E-4F16-9742-FEC9E734D6B0}" destId="{AFA1AD29-BD6D-4A57-8332-10F3BC39124E}" srcOrd="0" destOrd="0" presId="urn:microsoft.com/office/officeart/2009/3/layout/HorizontalOrganizationChart"/>
    <dgm:cxn modelId="{F6ED8952-61C2-4845-A7EF-74F16E57EEDF}" srcId="{8436260B-F3A8-4FA6-9C25-3DDF5B74660E}" destId="{EFA37E6A-C0E9-4129-965F-3D03E1970213}" srcOrd="1" destOrd="0" parTransId="{5BBDD36D-74FE-4974-917E-D9E41E19852A}" sibTransId="{C3EFC2E2-C8DB-4546-8654-2A1487DE4ABA}"/>
    <dgm:cxn modelId="{ADEC7E73-8F2D-4F90-AD1C-217E6343D7C6}" type="presOf" srcId="{5BBDD36D-74FE-4974-917E-D9E41E19852A}" destId="{18ABD392-DBB5-4FF0-AF35-37E74E117F5F}" srcOrd="0" destOrd="0" presId="urn:microsoft.com/office/officeart/2009/3/layout/HorizontalOrganizationChart"/>
    <dgm:cxn modelId="{AA10B956-6044-4EE5-B423-F962453A73F8}" type="presOf" srcId="{A229BAAE-0BAD-42C0-9C0C-B8FB6EFC3FEB}" destId="{7727E65F-6905-43CE-9777-0F08B4C6324F}" srcOrd="0" destOrd="0" presId="urn:microsoft.com/office/officeart/2009/3/layout/HorizontalOrganizationChart"/>
    <dgm:cxn modelId="{0C20AB77-8D54-42E4-AEA9-6771E1186EDD}" type="presOf" srcId="{C2D7AA97-C2AE-413C-8180-5BCBABA24713}" destId="{789A6B89-5746-4312-913A-15860F34755B}" srcOrd="1" destOrd="0" presId="urn:microsoft.com/office/officeart/2009/3/layout/HorizontalOrganizationChart"/>
    <dgm:cxn modelId="{1A0FBA77-2C17-43A2-BA89-F90B5E54D23C}" type="presOf" srcId="{D784EE81-F55E-49D2-B7EB-E61FEF750701}" destId="{1BEA72AC-0C61-45FD-8FF9-169C055116CF}" srcOrd="0" destOrd="0" presId="urn:microsoft.com/office/officeart/2009/3/layout/HorizontalOrganizationChart"/>
    <dgm:cxn modelId="{C0D2A958-C48A-4E97-A968-ADC8ACA1F1FF}" srcId="{E4E674A3-7D92-4589-912D-3B3D286B52AB}" destId="{1F2B83F8-4A92-4494-A71F-28385DBA6BD4}" srcOrd="2" destOrd="0" parTransId="{E060025A-9C8C-4F28-9107-25DF2A60836D}" sibTransId="{05E11330-7EC5-4585-9329-97F86793604B}"/>
    <dgm:cxn modelId="{B4BAAB78-107A-49B2-B086-5B4DA9E173A9}" type="presOf" srcId="{CF0FBE52-B193-4A9F-8E1C-0B935DC98AD7}" destId="{95ABE6E3-E432-420F-BF2A-7A320554CF55}" srcOrd="1" destOrd="0" presId="urn:microsoft.com/office/officeart/2009/3/layout/HorizontalOrganizationChart"/>
    <dgm:cxn modelId="{9656437C-38BC-4A28-823A-D162AAB75D28}" type="presOf" srcId="{5B98FCF2-AD04-45BF-AC0F-76F4046B4BEE}" destId="{8A6535B4-E34A-4ADF-B401-6267B24AA7EA}" srcOrd="0" destOrd="0" presId="urn:microsoft.com/office/officeart/2009/3/layout/HorizontalOrganizationChart"/>
    <dgm:cxn modelId="{28FA1C88-8952-435F-B17D-EFF5998AE838}" type="presOf" srcId="{9209C152-1D3C-47E0-A412-F198FF781AB4}" destId="{2C3E8FBB-6683-4EDD-BEC6-EB87F8BE6EB7}" srcOrd="0" destOrd="0" presId="urn:microsoft.com/office/officeart/2009/3/layout/HorizontalOrganizationChart"/>
    <dgm:cxn modelId="{F567748A-8421-4D7D-96F1-76B4EEA53CEE}" srcId="{1F2B83F8-4A92-4494-A71F-28385DBA6BD4}" destId="{9209C152-1D3C-47E0-A412-F198FF781AB4}" srcOrd="0" destOrd="0" parTransId="{7E8397D2-ED2F-4243-9935-0A09BF356363}" sibTransId="{F5FBDDC8-107C-4699-830F-EDC13DE5DC48}"/>
    <dgm:cxn modelId="{467CB88C-5B4D-438A-B6E5-A7B16ACFB4EA}" srcId="{EFA37E6A-C0E9-4129-965F-3D03E1970213}" destId="{CF0FBE52-B193-4A9F-8E1C-0B935DC98AD7}" srcOrd="0" destOrd="0" parTransId="{C40EBCDC-2A93-4ADD-ABE7-6424B78DAFA0}" sibTransId="{57CC0005-4C6A-408C-B28D-553AD6B85DD7}"/>
    <dgm:cxn modelId="{1D14488E-B792-4EFB-A0EB-C5C2FD4A463B}" type="presOf" srcId="{EFA37E6A-C0E9-4129-965F-3D03E1970213}" destId="{C6ED7C4F-D937-4E41-9F72-F863B507DEB4}" srcOrd="1" destOrd="0" presId="urn:microsoft.com/office/officeart/2009/3/layout/HorizontalOrganizationChart"/>
    <dgm:cxn modelId="{CD49558E-C68C-4E92-8D0B-4063A5E973D2}" type="presOf" srcId="{87588C7B-E1B8-4E05-AC0A-65DF18E21C43}" destId="{F2E47E7D-44E0-461B-90FE-08C0B2864B0E}" srcOrd="1" destOrd="0" presId="urn:microsoft.com/office/officeart/2009/3/layout/HorizontalOrganizationChart"/>
    <dgm:cxn modelId="{53EBAE99-8D87-4BB6-B62D-A2C47056317B}" type="presOf" srcId="{E1C62128-D3A2-49FC-96F3-33EB2A648ED3}" destId="{5FA4F41C-7A55-41C0-B2CF-D8D6E42F47A3}" srcOrd="0" destOrd="0" presId="urn:microsoft.com/office/officeart/2009/3/layout/HorizontalOrganizationChart"/>
    <dgm:cxn modelId="{F4592C9E-3C7B-4C0E-811D-1CCB1EE74CE4}" type="presOf" srcId="{83197660-D51C-4EA0-B451-E9610F4E32F0}" destId="{FAB7E447-39B9-4BF0-B345-41D471F625E8}" srcOrd="0" destOrd="0" presId="urn:microsoft.com/office/officeart/2009/3/layout/HorizontalOrganizationChart"/>
    <dgm:cxn modelId="{3AA6B5A1-00BE-48D8-AFCD-2A0A5AF26BB1}" srcId="{E4E674A3-7D92-4589-912D-3B3D286B52AB}" destId="{80ED49C7-935D-4201-834E-F779A019C0F1}" srcOrd="1" destOrd="0" parTransId="{49C7A27D-129F-499C-B389-775D366F092C}" sibTransId="{633B225B-79A9-4E5E-BA4A-F944E5ABAC65}"/>
    <dgm:cxn modelId="{0E9014A6-13C9-4D2B-852F-CE7417A951FC}" type="presOf" srcId="{6398E40D-471F-42A2-A7D6-E908D56074E9}" destId="{B40FF35D-22C1-4697-997F-3FACECEAFEC3}" srcOrd="0" destOrd="0" presId="urn:microsoft.com/office/officeart/2009/3/layout/HorizontalOrganizationChart"/>
    <dgm:cxn modelId="{C91100AC-CB7D-4FDA-9EAF-79A9CE663D30}" type="presOf" srcId="{E1EA64A5-972C-466A-824D-4E0644E5AEAD}" destId="{32CE4D5E-E65D-4E79-9D91-8D371DCEBAD9}" srcOrd="1" destOrd="0" presId="urn:microsoft.com/office/officeart/2009/3/layout/HorizontalOrganizationChart"/>
    <dgm:cxn modelId="{6385D8B1-5170-4185-B9E3-A79A06B6F729}" type="presOf" srcId="{EFA37E6A-C0E9-4129-965F-3D03E1970213}" destId="{16EA3416-360A-4B25-848F-78CCD669FB12}" srcOrd="0" destOrd="0" presId="urn:microsoft.com/office/officeart/2009/3/layout/HorizontalOrganizationChart"/>
    <dgm:cxn modelId="{9B7B3CB2-B0B5-4695-849A-05534F119C1B}" srcId="{E4E674A3-7D92-4589-912D-3B3D286B52AB}" destId="{BE808172-0D5F-4D30-9EDC-A4A5FDBB499F}" srcOrd="0" destOrd="0" parTransId="{D784EE81-F55E-49D2-B7EB-E61FEF750701}" sibTransId="{93F66C95-8B5C-4309-ACE8-047743AF8499}"/>
    <dgm:cxn modelId="{8873DFB3-994C-4C3A-8470-34C1612416CB}" srcId="{5B0F4309-0308-42C3-8409-99A91980ABCA}" destId="{E1C62128-D3A2-49FC-96F3-33EB2A648ED3}" srcOrd="0" destOrd="0" parTransId="{A229BAAE-0BAD-42C0-9C0C-B8FB6EFC3FEB}" sibTransId="{58AE3244-20C2-4CFC-B8C9-F2A6CFF04226}"/>
    <dgm:cxn modelId="{348DF7B4-1CF7-4B84-8E42-6E4225F9809E}" srcId="{BE808172-0D5F-4D30-9EDC-A4A5FDBB499F}" destId="{5B98FCF2-AD04-45BF-AC0F-76F4046B4BEE}" srcOrd="0" destOrd="0" parTransId="{EDAB728E-CBAC-4F0D-AE84-6B3948232DD3}" sibTransId="{9AF6FA47-107F-4059-BEF4-6B53A20D2A03}"/>
    <dgm:cxn modelId="{23A045BD-3878-4964-9259-7CFCE9051B9C}" type="presOf" srcId="{87588C7B-E1B8-4E05-AC0A-65DF18E21C43}" destId="{50FD7588-26B3-4FC6-96BB-4EAB56AD196C}" srcOrd="0" destOrd="0" presId="urn:microsoft.com/office/officeart/2009/3/layout/HorizontalOrganizationChart"/>
    <dgm:cxn modelId="{A2CDA2C5-B26D-41AA-933E-5A3FB8786F91}" type="presOf" srcId="{98A0AFE9-4505-4D81-BAA2-64F8A222CEAA}" destId="{80EE6BEB-C3DE-4B7F-B0AC-601AF23DF208}" srcOrd="0" destOrd="0" presId="urn:microsoft.com/office/officeart/2009/3/layout/HorizontalOrganizationChart"/>
    <dgm:cxn modelId="{7E6071C7-A65D-4776-A9A9-374FAB4D3571}" srcId="{CF0FBE52-B193-4A9F-8E1C-0B935DC98AD7}" destId="{E3BDFA71-9010-4957-9736-9CECFB084A46}" srcOrd="0" destOrd="0" parTransId="{8C46C7D4-AD2A-462C-B912-484915D55DB3}" sibTransId="{08081AB7-2B9E-4B6B-BBD5-28E3C091F646}"/>
    <dgm:cxn modelId="{C71FF7CC-BDD1-4288-8F35-C940B1E1E561}" type="presOf" srcId="{E3BDFA71-9010-4957-9736-9CECFB084A46}" destId="{A91C93B9-DAC1-4D9F-9A1D-0E1293A81B18}" srcOrd="0" destOrd="0" presId="urn:microsoft.com/office/officeart/2009/3/layout/HorizontalOrganizationChart"/>
    <dgm:cxn modelId="{2BEE66D4-9CC1-4CAD-AA4A-AD16EC6B1D1D}" srcId="{E4E674A3-7D92-4589-912D-3B3D286B52AB}" destId="{5B0F4309-0308-42C3-8409-99A91980ABCA}" srcOrd="3" destOrd="0" parTransId="{6398E40D-471F-42A2-A7D6-E908D56074E9}" sibTransId="{64D281EF-4589-41FC-BA17-79FCFCCE8BD3}"/>
    <dgm:cxn modelId="{5B52ECD5-7A01-4B2F-83C0-5C832E3B8587}" type="presOf" srcId="{EDAB728E-CBAC-4F0D-AE84-6B3948232DD3}" destId="{AE90001F-5733-448D-9505-2EA139FD3853}" srcOrd="0" destOrd="0" presId="urn:microsoft.com/office/officeart/2009/3/layout/HorizontalOrganizationChart"/>
    <dgm:cxn modelId="{570431D6-53BE-4096-A135-D9A23BC1E4C0}" type="presOf" srcId="{E4E674A3-7D92-4589-912D-3B3D286B52AB}" destId="{8E975517-6643-474F-AC0A-F303F9E52308}" srcOrd="0" destOrd="0" presId="urn:microsoft.com/office/officeart/2009/3/layout/HorizontalOrganizationChart"/>
    <dgm:cxn modelId="{70C832D6-6464-4C75-B634-4606F7CC003F}" type="presOf" srcId="{4716A65F-39C8-4D3E-A80F-490C44E9B268}" destId="{C61BB715-C99B-4666-BFC3-4903E0715875}" srcOrd="0" destOrd="0" presId="urn:microsoft.com/office/officeart/2009/3/layout/HorizontalOrganizationChart"/>
    <dgm:cxn modelId="{B03CCAD7-4187-4EE3-A122-E0760C3A1099}" srcId="{EFA37E6A-C0E9-4129-965F-3D03E1970213}" destId="{98A0AFE9-4505-4D81-BAA2-64F8A222CEAA}" srcOrd="1" destOrd="0" parTransId="{05883CBA-3032-40FF-A0CB-47FB7D5CC3A1}" sibTransId="{739CDFE0-A9FE-4A60-898B-91E580F376ED}"/>
    <dgm:cxn modelId="{CDFEDBDF-0653-49A3-82A2-EA9EC473BEE0}" srcId="{4716A65F-39C8-4D3E-A80F-490C44E9B268}" destId="{8436260B-F3A8-4FA6-9C25-3DDF5B74660E}" srcOrd="0" destOrd="0" parTransId="{21E1488D-B35A-4B1B-8BE4-B45923A0D0F0}" sibTransId="{3E7AB9E6-7381-4DC7-AA3A-CBCF4EA40CE0}"/>
    <dgm:cxn modelId="{9F6C59E4-7883-4FF1-BA3D-01C77D2D160C}" type="presOf" srcId="{5B0F4309-0308-42C3-8409-99A91980ABCA}" destId="{6F488B1C-DAF4-4B1D-9AC3-9C8B03A1F8B2}" srcOrd="0" destOrd="0" presId="urn:microsoft.com/office/officeart/2009/3/layout/HorizontalOrganizationChart"/>
    <dgm:cxn modelId="{224AC0E6-3F40-48DE-BF29-602BD097F5D2}" type="presOf" srcId="{E1EA64A5-972C-466A-824D-4E0644E5AEAD}" destId="{067D26A6-9F91-49F0-A451-F6AC635879F5}" srcOrd="0" destOrd="0" presId="urn:microsoft.com/office/officeart/2009/3/layout/HorizontalOrganizationChart"/>
    <dgm:cxn modelId="{54DCC2EB-F85D-4D74-9208-8C0F7D12CE6C}" type="presOf" srcId="{BE808172-0D5F-4D30-9EDC-A4A5FDBB499F}" destId="{C25B2FEB-23B3-4B73-A8E6-B06410C33047}" srcOrd="0" destOrd="0" presId="urn:microsoft.com/office/officeart/2009/3/layout/HorizontalOrganizationChart"/>
    <dgm:cxn modelId="{5FB8A3F5-4045-4FD8-BAC9-D99FD55D4195}" type="presOf" srcId="{C406D370-B3DC-488F-BD58-F196F379EA9A}" destId="{8A582C6A-1690-4213-80E3-2E44EB648785}" srcOrd="0" destOrd="0" presId="urn:microsoft.com/office/officeart/2009/3/layout/HorizontalOrganizationChart"/>
    <dgm:cxn modelId="{2ACB16F9-C32B-43C0-A34A-2FBB165E9A5C}" type="presOf" srcId="{C2D7AA97-C2AE-413C-8180-5BCBABA24713}" destId="{B8CD48C7-A456-4EE6-B6D7-219BF9603A80}" srcOrd="0" destOrd="0" presId="urn:microsoft.com/office/officeart/2009/3/layout/HorizontalOrganizationChart"/>
    <dgm:cxn modelId="{1ED1D4FB-E1E1-452C-89C4-61E3E9B21AAA}" type="presOf" srcId="{E060025A-9C8C-4F28-9107-25DF2A60836D}" destId="{47E134E2-9AE2-4BE0-9373-96F533CA89C4}" srcOrd="0" destOrd="0" presId="urn:microsoft.com/office/officeart/2009/3/layout/HorizontalOrganizationChart"/>
    <dgm:cxn modelId="{12270BC5-5F3F-4085-BF79-56BE00FE9876}" type="presParOf" srcId="{C61BB715-C99B-4666-BFC3-4903E0715875}" destId="{E7A1953A-54C6-4BEA-8594-E2BA3203B4ED}" srcOrd="0" destOrd="0" presId="urn:microsoft.com/office/officeart/2009/3/layout/HorizontalOrganizationChart"/>
    <dgm:cxn modelId="{65E5059C-5446-45BE-A3B0-A9B613BDBE84}" type="presParOf" srcId="{E7A1953A-54C6-4BEA-8594-E2BA3203B4ED}" destId="{19864495-A419-4916-8D2F-330FC06C0B27}" srcOrd="0" destOrd="0" presId="urn:microsoft.com/office/officeart/2009/3/layout/HorizontalOrganizationChart"/>
    <dgm:cxn modelId="{0C8C0D69-CA59-40BC-BBE8-099221D5F308}" type="presParOf" srcId="{19864495-A419-4916-8D2F-330FC06C0B27}" destId="{02E9672E-8D0B-4B2E-84B0-5AF58449DE08}" srcOrd="0" destOrd="0" presId="urn:microsoft.com/office/officeart/2009/3/layout/HorizontalOrganizationChart"/>
    <dgm:cxn modelId="{B71F42C4-2A28-48DA-ACC2-3862805F7D2F}" type="presParOf" srcId="{19864495-A419-4916-8D2F-330FC06C0B27}" destId="{EEFC93CB-F141-407F-B967-375D6D5DEAA3}" srcOrd="1" destOrd="0" presId="urn:microsoft.com/office/officeart/2009/3/layout/HorizontalOrganizationChart"/>
    <dgm:cxn modelId="{5035E410-D794-4BA4-BAD6-4CA39F980EC7}" type="presParOf" srcId="{E7A1953A-54C6-4BEA-8594-E2BA3203B4ED}" destId="{2AB92D63-43BF-4212-A7A2-9B857C4B9606}" srcOrd="1" destOrd="0" presId="urn:microsoft.com/office/officeart/2009/3/layout/HorizontalOrganizationChart"/>
    <dgm:cxn modelId="{931BEEC6-8783-48F1-9AA6-66E608B72D99}" type="presParOf" srcId="{2AB92D63-43BF-4212-A7A2-9B857C4B9606}" destId="{FAB7E447-39B9-4BF0-B345-41D471F625E8}" srcOrd="0" destOrd="0" presId="urn:microsoft.com/office/officeart/2009/3/layout/HorizontalOrganizationChart"/>
    <dgm:cxn modelId="{FBEC6876-9C4C-4B95-820C-BB907081E724}" type="presParOf" srcId="{2AB92D63-43BF-4212-A7A2-9B857C4B9606}" destId="{4A114C25-2341-4CAA-A273-DB7154A3A3ED}" srcOrd="1" destOrd="0" presId="urn:microsoft.com/office/officeart/2009/3/layout/HorizontalOrganizationChart"/>
    <dgm:cxn modelId="{49DD7AA6-DC15-42C4-8119-DB0A0F939388}" type="presParOf" srcId="{4A114C25-2341-4CAA-A273-DB7154A3A3ED}" destId="{17FD2DE5-2AA4-4472-A07C-2ED63BFA8094}" srcOrd="0" destOrd="0" presId="urn:microsoft.com/office/officeart/2009/3/layout/HorizontalOrganizationChart"/>
    <dgm:cxn modelId="{16DD7707-F7D2-49AD-886F-7F09A81E6338}" type="presParOf" srcId="{17FD2DE5-2AA4-4472-A07C-2ED63BFA8094}" destId="{8E975517-6643-474F-AC0A-F303F9E52308}" srcOrd="0" destOrd="0" presId="urn:microsoft.com/office/officeart/2009/3/layout/HorizontalOrganizationChart"/>
    <dgm:cxn modelId="{27C10DDB-B5FC-4884-9A59-8ECC539AFA62}" type="presParOf" srcId="{17FD2DE5-2AA4-4472-A07C-2ED63BFA8094}" destId="{6CF88B6A-7673-4DEA-ABCE-0EC1E878A3E2}" srcOrd="1" destOrd="0" presId="urn:microsoft.com/office/officeart/2009/3/layout/HorizontalOrganizationChart"/>
    <dgm:cxn modelId="{8F71C27E-2913-4236-BCBC-180FEE22E4D7}" type="presParOf" srcId="{4A114C25-2341-4CAA-A273-DB7154A3A3ED}" destId="{292CE788-3CDD-4B28-A85B-E71EE699BA6D}" srcOrd="1" destOrd="0" presId="urn:microsoft.com/office/officeart/2009/3/layout/HorizontalOrganizationChart"/>
    <dgm:cxn modelId="{CE4D933C-7B6A-498F-B744-C9483707A684}" type="presParOf" srcId="{292CE788-3CDD-4B28-A85B-E71EE699BA6D}" destId="{1BEA72AC-0C61-45FD-8FF9-169C055116CF}" srcOrd="0" destOrd="0" presId="urn:microsoft.com/office/officeart/2009/3/layout/HorizontalOrganizationChart"/>
    <dgm:cxn modelId="{0B8B1782-6FC1-47A1-9327-53ABB7E7424D}" type="presParOf" srcId="{292CE788-3CDD-4B28-A85B-E71EE699BA6D}" destId="{C9291D0F-62A4-48CD-A282-A5679BAA8DEF}" srcOrd="1" destOrd="0" presId="urn:microsoft.com/office/officeart/2009/3/layout/HorizontalOrganizationChart"/>
    <dgm:cxn modelId="{EB541D36-FFCE-4705-85A0-D4DA85D79363}" type="presParOf" srcId="{C9291D0F-62A4-48CD-A282-A5679BAA8DEF}" destId="{360011EA-53A0-4DBD-8A9E-BA156557AAF4}" srcOrd="0" destOrd="0" presId="urn:microsoft.com/office/officeart/2009/3/layout/HorizontalOrganizationChart"/>
    <dgm:cxn modelId="{438157E3-ADD8-4EDA-84E3-91CC69384B45}" type="presParOf" srcId="{360011EA-53A0-4DBD-8A9E-BA156557AAF4}" destId="{C25B2FEB-23B3-4B73-A8E6-B06410C33047}" srcOrd="0" destOrd="0" presId="urn:microsoft.com/office/officeart/2009/3/layout/HorizontalOrganizationChart"/>
    <dgm:cxn modelId="{F1A19116-1285-481F-8DEA-88D96E838B84}" type="presParOf" srcId="{360011EA-53A0-4DBD-8A9E-BA156557AAF4}" destId="{56801C03-7CFC-41A2-AEC1-706D4ABDDF66}" srcOrd="1" destOrd="0" presId="urn:microsoft.com/office/officeart/2009/3/layout/HorizontalOrganizationChart"/>
    <dgm:cxn modelId="{80FA3CAF-D2F7-4806-BA60-0846D492DA90}" type="presParOf" srcId="{C9291D0F-62A4-48CD-A282-A5679BAA8DEF}" destId="{E4CBC38F-128F-40B8-9DA0-F6D66A433995}" srcOrd="1" destOrd="0" presId="urn:microsoft.com/office/officeart/2009/3/layout/HorizontalOrganizationChart"/>
    <dgm:cxn modelId="{93E27DDA-F4EB-41D8-8C56-D1435C1027DF}" type="presParOf" srcId="{E4CBC38F-128F-40B8-9DA0-F6D66A433995}" destId="{AE90001F-5733-448D-9505-2EA139FD3853}" srcOrd="0" destOrd="0" presId="urn:microsoft.com/office/officeart/2009/3/layout/HorizontalOrganizationChart"/>
    <dgm:cxn modelId="{64B897B3-1A34-4C34-A90C-4FC1D0DDEE86}" type="presParOf" srcId="{E4CBC38F-128F-40B8-9DA0-F6D66A433995}" destId="{9CED8CDC-B695-48CB-9195-EB00B6B46242}" srcOrd="1" destOrd="0" presId="urn:microsoft.com/office/officeart/2009/3/layout/HorizontalOrganizationChart"/>
    <dgm:cxn modelId="{D5D57F3F-5F52-4728-AC4F-6CA5677C2149}" type="presParOf" srcId="{9CED8CDC-B695-48CB-9195-EB00B6B46242}" destId="{67C65BC2-4CA3-4FEF-A6E2-63C35830BF43}" srcOrd="0" destOrd="0" presId="urn:microsoft.com/office/officeart/2009/3/layout/HorizontalOrganizationChart"/>
    <dgm:cxn modelId="{4BAA354E-E876-4152-B744-32832779A0A1}" type="presParOf" srcId="{67C65BC2-4CA3-4FEF-A6E2-63C35830BF43}" destId="{8A6535B4-E34A-4ADF-B401-6267B24AA7EA}" srcOrd="0" destOrd="0" presId="urn:microsoft.com/office/officeart/2009/3/layout/HorizontalOrganizationChart"/>
    <dgm:cxn modelId="{E639412D-00DC-43FA-9C31-9DF32CCC1249}" type="presParOf" srcId="{67C65BC2-4CA3-4FEF-A6E2-63C35830BF43}" destId="{00DB4E12-AFA4-45FE-8D72-D6A389D5BA18}" srcOrd="1" destOrd="0" presId="urn:microsoft.com/office/officeart/2009/3/layout/HorizontalOrganizationChart"/>
    <dgm:cxn modelId="{25993B22-C2A0-4DE3-B7C5-FC8808246E9F}" type="presParOf" srcId="{9CED8CDC-B695-48CB-9195-EB00B6B46242}" destId="{4576B62E-6067-4927-97E2-C378E540AB8B}" srcOrd="1" destOrd="0" presId="urn:microsoft.com/office/officeart/2009/3/layout/HorizontalOrganizationChart"/>
    <dgm:cxn modelId="{DE068FAA-BF80-42FC-916F-2CA0B079D406}" type="presParOf" srcId="{9CED8CDC-B695-48CB-9195-EB00B6B46242}" destId="{C828D3B1-59D8-4F37-98EE-94342A56278F}" srcOrd="2" destOrd="0" presId="urn:microsoft.com/office/officeart/2009/3/layout/HorizontalOrganizationChart"/>
    <dgm:cxn modelId="{2E4AE6BC-12F8-4342-8C90-229BAFD7538C}" type="presParOf" srcId="{C9291D0F-62A4-48CD-A282-A5679BAA8DEF}" destId="{E0937AFB-61A3-4999-A923-20530A22C303}" srcOrd="2" destOrd="0" presId="urn:microsoft.com/office/officeart/2009/3/layout/HorizontalOrganizationChart"/>
    <dgm:cxn modelId="{9104A303-9C54-444D-BC15-CBE768F5ABE8}" type="presParOf" srcId="{292CE788-3CDD-4B28-A85B-E71EE699BA6D}" destId="{E2F02A37-24D8-4018-A14E-00EB30157DEC}" srcOrd="2" destOrd="0" presId="urn:microsoft.com/office/officeart/2009/3/layout/HorizontalOrganizationChart"/>
    <dgm:cxn modelId="{8A20E7A4-A177-4C67-927C-9B514916A3AB}" type="presParOf" srcId="{292CE788-3CDD-4B28-A85B-E71EE699BA6D}" destId="{5AC2801E-D1F8-47B2-86E7-E0DE1D862667}" srcOrd="3" destOrd="0" presId="urn:microsoft.com/office/officeart/2009/3/layout/HorizontalOrganizationChart"/>
    <dgm:cxn modelId="{B0BBBC44-699E-4CF8-9DC5-F13388982E23}" type="presParOf" srcId="{5AC2801E-D1F8-47B2-86E7-E0DE1D862667}" destId="{D347BBC5-3E8E-4326-B8A0-EA9095BF4012}" srcOrd="0" destOrd="0" presId="urn:microsoft.com/office/officeart/2009/3/layout/HorizontalOrganizationChart"/>
    <dgm:cxn modelId="{D5AA068E-AD49-447D-948F-42434DBC324D}" type="presParOf" srcId="{D347BBC5-3E8E-4326-B8A0-EA9095BF4012}" destId="{A24D0E92-6499-43B3-ACBE-7B17B3812067}" srcOrd="0" destOrd="0" presId="urn:microsoft.com/office/officeart/2009/3/layout/HorizontalOrganizationChart"/>
    <dgm:cxn modelId="{96088154-33C1-48F4-9C2C-C29A8B9613EF}" type="presParOf" srcId="{D347BBC5-3E8E-4326-B8A0-EA9095BF4012}" destId="{A61CFF78-59F6-49D3-BFE0-6ADC6011976E}" srcOrd="1" destOrd="0" presId="urn:microsoft.com/office/officeart/2009/3/layout/HorizontalOrganizationChart"/>
    <dgm:cxn modelId="{09068C3F-7526-4CA1-878B-387EC7244ED9}" type="presParOf" srcId="{5AC2801E-D1F8-47B2-86E7-E0DE1D862667}" destId="{0D2FD7C0-FAF7-41A8-9476-B3B29ED88259}" srcOrd="1" destOrd="0" presId="urn:microsoft.com/office/officeart/2009/3/layout/HorizontalOrganizationChart"/>
    <dgm:cxn modelId="{81B6CEDC-6E66-40C0-BD67-CFBC5440110B}" type="presParOf" srcId="{0D2FD7C0-FAF7-41A8-9476-B3B29ED88259}" destId="{D6F8956F-AE5B-4A3C-A748-1666047BB8A2}" srcOrd="0" destOrd="0" presId="urn:microsoft.com/office/officeart/2009/3/layout/HorizontalOrganizationChart"/>
    <dgm:cxn modelId="{9319B16C-B81D-4ED2-A258-F5413DA9E265}" type="presParOf" srcId="{0D2FD7C0-FAF7-41A8-9476-B3B29ED88259}" destId="{ABAC1D74-7D81-4224-B22A-DFC2BF9E3D40}" srcOrd="1" destOrd="0" presId="urn:microsoft.com/office/officeart/2009/3/layout/HorizontalOrganizationChart"/>
    <dgm:cxn modelId="{458C8CF6-D536-4353-801F-303493290B85}" type="presParOf" srcId="{ABAC1D74-7D81-4224-B22A-DFC2BF9E3D40}" destId="{D8A52D62-718F-4A30-BF56-541111E502B4}" srcOrd="0" destOrd="0" presId="urn:microsoft.com/office/officeart/2009/3/layout/HorizontalOrganizationChart"/>
    <dgm:cxn modelId="{98950236-8838-4320-A7B3-B91D9B0F21B4}" type="presParOf" srcId="{D8A52D62-718F-4A30-BF56-541111E502B4}" destId="{50FD7588-26B3-4FC6-96BB-4EAB56AD196C}" srcOrd="0" destOrd="0" presId="urn:microsoft.com/office/officeart/2009/3/layout/HorizontalOrganizationChart"/>
    <dgm:cxn modelId="{999BADC8-FA2F-4829-A4F2-34FC7B48DA5E}" type="presParOf" srcId="{D8A52D62-718F-4A30-BF56-541111E502B4}" destId="{F2E47E7D-44E0-461B-90FE-08C0B2864B0E}" srcOrd="1" destOrd="0" presId="urn:microsoft.com/office/officeart/2009/3/layout/HorizontalOrganizationChart"/>
    <dgm:cxn modelId="{26348743-5B7C-4F4F-B98E-F9398567FFC3}" type="presParOf" srcId="{ABAC1D74-7D81-4224-B22A-DFC2BF9E3D40}" destId="{AE08E48F-5301-44C7-B068-5F430DB5153B}" srcOrd="1" destOrd="0" presId="urn:microsoft.com/office/officeart/2009/3/layout/HorizontalOrganizationChart"/>
    <dgm:cxn modelId="{F2D8D61B-B770-4F2D-866D-0374EBE1039D}" type="presParOf" srcId="{ABAC1D74-7D81-4224-B22A-DFC2BF9E3D40}" destId="{5A461110-E756-426C-B98C-7D01B4DBE6BC}" srcOrd="2" destOrd="0" presId="urn:microsoft.com/office/officeart/2009/3/layout/HorizontalOrganizationChart"/>
    <dgm:cxn modelId="{EC744671-9A05-4B16-95B0-EE1A7B4A7249}" type="presParOf" srcId="{5AC2801E-D1F8-47B2-86E7-E0DE1D862667}" destId="{9EDE1F35-C2D8-412C-BEE7-D38F9EE67B40}" srcOrd="2" destOrd="0" presId="urn:microsoft.com/office/officeart/2009/3/layout/HorizontalOrganizationChart"/>
    <dgm:cxn modelId="{C2445755-30A7-4A36-B4C7-28D8332CFDF6}" type="presParOf" srcId="{292CE788-3CDD-4B28-A85B-E71EE699BA6D}" destId="{47E134E2-9AE2-4BE0-9373-96F533CA89C4}" srcOrd="4" destOrd="0" presId="urn:microsoft.com/office/officeart/2009/3/layout/HorizontalOrganizationChart"/>
    <dgm:cxn modelId="{73ADEA6F-65A2-44D2-99D1-26876E45061C}" type="presParOf" srcId="{292CE788-3CDD-4B28-A85B-E71EE699BA6D}" destId="{187B51F5-714C-4E3A-B1B5-4B1F5D029478}" srcOrd="5" destOrd="0" presId="urn:microsoft.com/office/officeart/2009/3/layout/HorizontalOrganizationChart"/>
    <dgm:cxn modelId="{2C6EDD32-4522-4F8C-B65B-B04756096CDD}" type="presParOf" srcId="{187B51F5-714C-4E3A-B1B5-4B1F5D029478}" destId="{CCD4B178-5BCB-493B-8845-2511B4BF9271}" srcOrd="0" destOrd="0" presId="urn:microsoft.com/office/officeart/2009/3/layout/HorizontalOrganizationChart"/>
    <dgm:cxn modelId="{12BE84BB-3B0B-4017-B5B2-D4D1CB0128BA}" type="presParOf" srcId="{CCD4B178-5BCB-493B-8845-2511B4BF9271}" destId="{7E0B40C7-2050-45BC-9DE4-F0AEA153187E}" srcOrd="0" destOrd="0" presId="urn:microsoft.com/office/officeart/2009/3/layout/HorizontalOrganizationChart"/>
    <dgm:cxn modelId="{AD001E41-3E53-4D80-A589-7DFF39D836B7}" type="presParOf" srcId="{CCD4B178-5BCB-493B-8845-2511B4BF9271}" destId="{F683D9C1-2AA2-4896-B281-3EAD3607D643}" srcOrd="1" destOrd="0" presId="urn:microsoft.com/office/officeart/2009/3/layout/HorizontalOrganizationChart"/>
    <dgm:cxn modelId="{EDC575E6-F270-4247-AF21-60576136FA11}" type="presParOf" srcId="{187B51F5-714C-4E3A-B1B5-4B1F5D029478}" destId="{CEE5F43D-AB27-48A6-86E5-D747180B08BD}" srcOrd="1" destOrd="0" presId="urn:microsoft.com/office/officeart/2009/3/layout/HorizontalOrganizationChart"/>
    <dgm:cxn modelId="{38B62708-FCAB-4E0F-88B2-840ABBFA4565}" type="presParOf" srcId="{CEE5F43D-AB27-48A6-86E5-D747180B08BD}" destId="{68D763BD-4C68-447B-918D-53DF8630AF88}" srcOrd="0" destOrd="0" presId="urn:microsoft.com/office/officeart/2009/3/layout/HorizontalOrganizationChart"/>
    <dgm:cxn modelId="{CE267F15-113A-4DCA-8130-07C715723634}" type="presParOf" srcId="{CEE5F43D-AB27-48A6-86E5-D747180B08BD}" destId="{47A73D9C-F7CB-4042-A791-0CA6597CF064}" srcOrd="1" destOrd="0" presId="urn:microsoft.com/office/officeart/2009/3/layout/HorizontalOrganizationChart"/>
    <dgm:cxn modelId="{7AC1010C-647D-47CE-BE6D-ED49B17A474F}" type="presParOf" srcId="{47A73D9C-F7CB-4042-A791-0CA6597CF064}" destId="{8ABE3830-842D-4958-BF66-968FD4001395}" srcOrd="0" destOrd="0" presId="urn:microsoft.com/office/officeart/2009/3/layout/HorizontalOrganizationChart"/>
    <dgm:cxn modelId="{01F9DA75-648F-4C6E-94C9-F195B04DF8A2}" type="presParOf" srcId="{8ABE3830-842D-4958-BF66-968FD4001395}" destId="{2C3E8FBB-6683-4EDD-BEC6-EB87F8BE6EB7}" srcOrd="0" destOrd="0" presId="urn:microsoft.com/office/officeart/2009/3/layout/HorizontalOrganizationChart"/>
    <dgm:cxn modelId="{D85AF465-5A6B-46C6-9F68-67552DE79279}" type="presParOf" srcId="{8ABE3830-842D-4958-BF66-968FD4001395}" destId="{57BF5550-302B-4DF9-892B-C6C9A0EC85B1}" srcOrd="1" destOrd="0" presId="urn:microsoft.com/office/officeart/2009/3/layout/HorizontalOrganizationChart"/>
    <dgm:cxn modelId="{3926A4E6-C3C4-4549-8D04-64284974EFA0}" type="presParOf" srcId="{47A73D9C-F7CB-4042-A791-0CA6597CF064}" destId="{2BB0CE11-AA14-4CC4-BF00-55D501ED0786}" srcOrd="1" destOrd="0" presId="urn:microsoft.com/office/officeart/2009/3/layout/HorizontalOrganizationChart"/>
    <dgm:cxn modelId="{E8A23D80-1F9B-4E35-8BC9-9039F470BF93}" type="presParOf" srcId="{47A73D9C-F7CB-4042-A791-0CA6597CF064}" destId="{3AC6D46E-84DE-4E56-BED5-620A4A796592}" srcOrd="2" destOrd="0" presId="urn:microsoft.com/office/officeart/2009/3/layout/HorizontalOrganizationChart"/>
    <dgm:cxn modelId="{66E87BAA-4E6A-4A49-B806-72B010472D26}" type="presParOf" srcId="{187B51F5-714C-4E3A-B1B5-4B1F5D029478}" destId="{8ACE2B5A-ED79-4F34-846E-CCEBC5854263}" srcOrd="2" destOrd="0" presId="urn:microsoft.com/office/officeart/2009/3/layout/HorizontalOrganizationChart"/>
    <dgm:cxn modelId="{747837FD-5917-4C4E-BAA4-CD56C5E3B048}" type="presParOf" srcId="{292CE788-3CDD-4B28-A85B-E71EE699BA6D}" destId="{B40FF35D-22C1-4697-997F-3FACECEAFEC3}" srcOrd="6" destOrd="0" presId="urn:microsoft.com/office/officeart/2009/3/layout/HorizontalOrganizationChart"/>
    <dgm:cxn modelId="{2FF6CFA3-D6B8-465F-8260-6C86CF61FA05}" type="presParOf" srcId="{292CE788-3CDD-4B28-A85B-E71EE699BA6D}" destId="{1332145C-BEFD-4F69-80C8-419FF97FC373}" srcOrd="7" destOrd="0" presId="urn:microsoft.com/office/officeart/2009/3/layout/HorizontalOrganizationChart"/>
    <dgm:cxn modelId="{1C2D8B46-DB1E-4ED3-B748-05D7946FF49D}" type="presParOf" srcId="{1332145C-BEFD-4F69-80C8-419FF97FC373}" destId="{DBFFD6A8-6B6C-4625-A49E-1966EB35D23D}" srcOrd="0" destOrd="0" presId="urn:microsoft.com/office/officeart/2009/3/layout/HorizontalOrganizationChart"/>
    <dgm:cxn modelId="{171BDB79-BE5A-490D-8585-BF5983F1FAEA}" type="presParOf" srcId="{DBFFD6A8-6B6C-4625-A49E-1966EB35D23D}" destId="{6F488B1C-DAF4-4B1D-9AC3-9C8B03A1F8B2}" srcOrd="0" destOrd="0" presId="urn:microsoft.com/office/officeart/2009/3/layout/HorizontalOrganizationChart"/>
    <dgm:cxn modelId="{B382E93E-38FF-4260-8BEB-25723541D214}" type="presParOf" srcId="{DBFFD6A8-6B6C-4625-A49E-1966EB35D23D}" destId="{A6AE7FD4-DBD2-4A16-98BD-451697D5EEC7}" srcOrd="1" destOrd="0" presId="urn:microsoft.com/office/officeart/2009/3/layout/HorizontalOrganizationChart"/>
    <dgm:cxn modelId="{374451D8-D8B9-437F-8AAF-9AE0AC350B9B}" type="presParOf" srcId="{1332145C-BEFD-4F69-80C8-419FF97FC373}" destId="{3D044D0C-E370-40FC-A587-79ABA21ED5A1}" srcOrd="1" destOrd="0" presId="urn:microsoft.com/office/officeart/2009/3/layout/HorizontalOrganizationChart"/>
    <dgm:cxn modelId="{20EDB2CC-36A1-469D-A430-168E7419E152}" type="presParOf" srcId="{3D044D0C-E370-40FC-A587-79ABA21ED5A1}" destId="{7727E65F-6905-43CE-9777-0F08B4C6324F}" srcOrd="0" destOrd="0" presId="urn:microsoft.com/office/officeart/2009/3/layout/HorizontalOrganizationChart"/>
    <dgm:cxn modelId="{926A0EB4-FCCA-4A32-A273-284040EE528F}" type="presParOf" srcId="{3D044D0C-E370-40FC-A587-79ABA21ED5A1}" destId="{059F2339-F21C-4AC8-91DF-65F9540E4BC5}" srcOrd="1" destOrd="0" presId="urn:microsoft.com/office/officeart/2009/3/layout/HorizontalOrganizationChart"/>
    <dgm:cxn modelId="{36EA30AB-8D7B-40A3-8092-64F6FCE0E206}" type="presParOf" srcId="{059F2339-F21C-4AC8-91DF-65F9540E4BC5}" destId="{F9748FED-AFFF-4FCC-916F-493D25E15FC6}" srcOrd="0" destOrd="0" presId="urn:microsoft.com/office/officeart/2009/3/layout/HorizontalOrganizationChart"/>
    <dgm:cxn modelId="{298C157C-4952-4C88-B917-9FEDC7950699}" type="presParOf" srcId="{F9748FED-AFFF-4FCC-916F-493D25E15FC6}" destId="{5FA4F41C-7A55-41C0-B2CF-D8D6E42F47A3}" srcOrd="0" destOrd="0" presId="urn:microsoft.com/office/officeart/2009/3/layout/HorizontalOrganizationChart"/>
    <dgm:cxn modelId="{33A647B4-1AB5-4205-B9EA-1C2B21B62C27}" type="presParOf" srcId="{F9748FED-AFFF-4FCC-916F-493D25E15FC6}" destId="{1715A3A1-2EC2-4846-A3A8-7A824FCD0AAA}" srcOrd="1" destOrd="0" presId="urn:microsoft.com/office/officeart/2009/3/layout/HorizontalOrganizationChart"/>
    <dgm:cxn modelId="{1DC0A781-69B9-4C61-92D9-43B4D6CB7755}" type="presParOf" srcId="{059F2339-F21C-4AC8-91DF-65F9540E4BC5}" destId="{2778052D-DB33-46AB-9B7C-FCC13E870FF4}" srcOrd="1" destOrd="0" presId="urn:microsoft.com/office/officeart/2009/3/layout/HorizontalOrganizationChart"/>
    <dgm:cxn modelId="{C62C6B97-BA86-4EB4-8067-42BD097272EA}" type="presParOf" srcId="{059F2339-F21C-4AC8-91DF-65F9540E4BC5}" destId="{064B6CEF-94C7-4F5F-B4C6-DAFD989DFC1B}" srcOrd="2" destOrd="0" presId="urn:microsoft.com/office/officeart/2009/3/layout/HorizontalOrganizationChart"/>
    <dgm:cxn modelId="{4665C4CC-39DE-4CC3-89D7-07757F4D536D}" type="presParOf" srcId="{1332145C-BEFD-4F69-80C8-419FF97FC373}" destId="{652A5F26-D3C5-4357-8B9C-548ABE0F2204}" srcOrd="2" destOrd="0" presId="urn:microsoft.com/office/officeart/2009/3/layout/HorizontalOrganizationChart"/>
    <dgm:cxn modelId="{4AFAAD28-A018-4ECD-B613-2D9C56F7BA9A}" type="presParOf" srcId="{4A114C25-2341-4CAA-A273-DB7154A3A3ED}" destId="{F22CB797-309C-4FDD-A6F0-07110A32482A}" srcOrd="2" destOrd="0" presId="urn:microsoft.com/office/officeart/2009/3/layout/HorizontalOrganizationChart"/>
    <dgm:cxn modelId="{31B93EDE-CA03-42EA-BDAE-D6FE4698F543}" type="presParOf" srcId="{2AB92D63-43BF-4212-A7A2-9B857C4B9606}" destId="{18ABD392-DBB5-4FF0-AF35-37E74E117F5F}" srcOrd="2" destOrd="0" presId="urn:microsoft.com/office/officeart/2009/3/layout/HorizontalOrganizationChart"/>
    <dgm:cxn modelId="{1A4AC476-8541-44FA-92C6-9252212AEDE0}" type="presParOf" srcId="{2AB92D63-43BF-4212-A7A2-9B857C4B9606}" destId="{DC4426E1-47C2-48F2-9009-A45FDC7B8EAC}" srcOrd="3" destOrd="0" presId="urn:microsoft.com/office/officeart/2009/3/layout/HorizontalOrganizationChart"/>
    <dgm:cxn modelId="{14D317BE-AE21-4601-ACAD-C1D90DC35477}" type="presParOf" srcId="{DC4426E1-47C2-48F2-9009-A45FDC7B8EAC}" destId="{8F36C9E5-119C-488E-860D-EA1E8E617C97}" srcOrd="0" destOrd="0" presId="urn:microsoft.com/office/officeart/2009/3/layout/HorizontalOrganizationChart"/>
    <dgm:cxn modelId="{EB2840FA-519E-454B-946C-F96AF518A2FC}" type="presParOf" srcId="{8F36C9E5-119C-488E-860D-EA1E8E617C97}" destId="{16EA3416-360A-4B25-848F-78CCD669FB12}" srcOrd="0" destOrd="0" presId="urn:microsoft.com/office/officeart/2009/3/layout/HorizontalOrganizationChart"/>
    <dgm:cxn modelId="{EE596AB5-83B4-4C4E-AC7E-741F366ABD62}" type="presParOf" srcId="{8F36C9E5-119C-488E-860D-EA1E8E617C97}" destId="{C6ED7C4F-D937-4E41-9F72-F863B507DEB4}" srcOrd="1" destOrd="0" presId="urn:microsoft.com/office/officeart/2009/3/layout/HorizontalOrganizationChart"/>
    <dgm:cxn modelId="{72528073-74A1-4DBB-81AD-F9298857BDEC}" type="presParOf" srcId="{DC4426E1-47C2-48F2-9009-A45FDC7B8EAC}" destId="{A0B160FB-1F4B-4C0B-8AFC-A67D3DA22B95}" srcOrd="1" destOrd="0" presId="urn:microsoft.com/office/officeart/2009/3/layout/HorizontalOrganizationChart"/>
    <dgm:cxn modelId="{FCC2BA8B-758A-4C01-8EB7-B313F67684B2}" type="presParOf" srcId="{A0B160FB-1F4B-4C0B-8AFC-A67D3DA22B95}" destId="{D605BC5D-B1F6-4A9A-AC0B-BAF9CFF26A1D}" srcOrd="0" destOrd="0" presId="urn:microsoft.com/office/officeart/2009/3/layout/HorizontalOrganizationChart"/>
    <dgm:cxn modelId="{08069262-6896-4C35-9FF7-9D1941DEDF27}" type="presParOf" srcId="{A0B160FB-1F4B-4C0B-8AFC-A67D3DA22B95}" destId="{A1855E81-82A8-4540-98D7-C107BEAADEBB}" srcOrd="1" destOrd="0" presId="urn:microsoft.com/office/officeart/2009/3/layout/HorizontalOrganizationChart"/>
    <dgm:cxn modelId="{04BB3C87-F6F2-4E1E-AFC6-EA75C002BA44}" type="presParOf" srcId="{A1855E81-82A8-4540-98D7-C107BEAADEBB}" destId="{FF73D6F6-17E5-4C70-A955-6664A25BBEE3}" srcOrd="0" destOrd="0" presId="urn:microsoft.com/office/officeart/2009/3/layout/HorizontalOrganizationChart"/>
    <dgm:cxn modelId="{E2C656CD-EEFC-419E-98E6-E8742B4BD4A5}" type="presParOf" srcId="{FF73D6F6-17E5-4C70-A955-6664A25BBEE3}" destId="{8A9546EA-9445-45AE-BDB6-FFC6E7FC3AC0}" srcOrd="0" destOrd="0" presId="urn:microsoft.com/office/officeart/2009/3/layout/HorizontalOrganizationChart"/>
    <dgm:cxn modelId="{AE5F90B8-695E-4DE9-8730-1CA5B625E9E2}" type="presParOf" srcId="{FF73D6F6-17E5-4C70-A955-6664A25BBEE3}" destId="{95ABE6E3-E432-420F-BF2A-7A320554CF55}" srcOrd="1" destOrd="0" presId="urn:microsoft.com/office/officeart/2009/3/layout/HorizontalOrganizationChart"/>
    <dgm:cxn modelId="{822FC2CB-F60A-43C7-B3F5-6D0E9F12DBEA}" type="presParOf" srcId="{A1855E81-82A8-4540-98D7-C107BEAADEBB}" destId="{78EA0800-C621-4C75-8D73-D876A6D54B73}" srcOrd="1" destOrd="0" presId="urn:microsoft.com/office/officeart/2009/3/layout/HorizontalOrganizationChart"/>
    <dgm:cxn modelId="{78BA02DC-838E-46FE-8CCA-F7430DCF1243}" type="presParOf" srcId="{78EA0800-C621-4C75-8D73-D876A6D54B73}" destId="{971FA0F9-5E19-451D-B222-20D243E0D882}" srcOrd="0" destOrd="0" presId="urn:microsoft.com/office/officeart/2009/3/layout/HorizontalOrganizationChart"/>
    <dgm:cxn modelId="{E7B5BD1B-77F2-43CD-A206-EDF2D329868B}" type="presParOf" srcId="{78EA0800-C621-4C75-8D73-D876A6D54B73}" destId="{4FF36F73-5E85-4954-8FB4-0F3B05ABBE5A}" srcOrd="1" destOrd="0" presId="urn:microsoft.com/office/officeart/2009/3/layout/HorizontalOrganizationChart"/>
    <dgm:cxn modelId="{73A422C6-317F-40B1-9B0D-824C30CED497}" type="presParOf" srcId="{4FF36F73-5E85-4954-8FB4-0F3B05ABBE5A}" destId="{D40DFA16-9B71-4D67-B67F-8CD2BDD4B222}" srcOrd="0" destOrd="0" presId="urn:microsoft.com/office/officeart/2009/3/layout/HorizontalOrganizationChart"/>
    <dgm:cxn modelId="{A5F4EDF3-3036-4307-BB5A-E4ED65F407A1}" type="presParOf" srcId="{D40DFA16-9B71-4D67-B67F-8CD2BDD4B222}" destId="{A91C93B9-DAC1-4D9F-9A1D-0E1293A81B18}" srcOrd="0" destOrd="0" presId="urn:microsoft.com/office/officeart/2009/3/layout/HorizontalOrganizationChart"/>
    <dgm:cxn modelId="{984920CB-29B1-4C05-B34F-97D54585E5F4}" type="presParOf" srcId="{D40DFA16-9B71-4D67-B67F-8CD2BDD4B222}" destId="{85E07078-0799-4AA4-9232-D6017F171C21}" srcOrd="1" destOrd="0" presId="urn:microsoft.com/office/officeart/2009/3/layout/HorizontalOrganizationChart"/>
    <dgm:cxn modelId="{B915683F-C8F1-440C-9978-9CE76C281AB4}" type="presParOf" srcId="{4FF36F73-5E85-4954-8FB4-0F3B05ABBE5A}" destId="{069503AC-F80B-476B-A880-3D43844EAE9E}" srcOrd="1" destOrd="0" presId="urn:microsoft.com/office/officeart/2009/3/layout/HorizontalOrganizationChart"/>
    <dgm:cxn modelId="{3C1C28C2-18DD-4DD5-ADA6-E4993DBBE40F}" type="presParOf" srcId="{4FF36F73-5E85-4954-8FB4-0F3B05ABBE5A}" destId="{5CBA0770-688C-48BD-B311-CB40EA4DB5B6}" srcOrd="2" destOrd="0" presId="urn:microsoft.com/office/officeart/2009/3/layout/HorizontalOrganizationChart"/>
    <dgm:cxn modelId="{A4D7ED6A-A057-4F69-BFFA-AAFDFDE01BE8}" type="presParOf" srcId="{A1855E81-82A8-4540-98D7-C107BEAADEBB}" destId="{8A9C4F09-57B0-43DE-B200-3CE65F1E7462}" srcOrd="2" destOrd="0" presId="urn:microsoft.com/office/officeart/2009/3/layout/HorizontalOrganizationChart"/>
    <dgm:cxn modelId="{90661E60-C726-4F01-9356-066556EDEF6B}" type="presParOf" srcId="{A0B160FB-1F4B-4C0B-8AFC-A67D3DA22B95}" destId="{92587B08-1E29-43EA-9357-438DCB1CD67C}" srcOrd="2" destOrd="0" presId="urn:microsoft.com/office/officeart/2009/3/layout/HorizontalOrganizationChart"/>
    <dgm:cxn modelId="{BA921F99-AD60-473B-BD75-DD85D5792BF9}" type="presParOf" srcId="{A0B160FB-1F4B-4C0B-8AFC-A67D3DA22B95}" destId="{BF186943-540B-4DD0-B53A-CB02F0394C2C}" srcOrd="3" destOrd="0" presId="urn:microsoft.com/office/officeart/2009/3/layout/HorizontalOrganizationChart"/>
    <dgm:cxn modelId="{B0EE50C8-72D7-467F-8B22-C4AA3505AF89}" type="presParOf" srcId="{BF186943-540B-4DD0-B53A-CB02F0394C2C}" destId="{EC326628-A43D-4A75-B0A0-9C9B4D35D707}" srcOrd="0" destOrd="0" presId="urn:microsoft.com/office/officeart/2009/3/layout/HorizontalOrganizationChart"/>
    <dgm:cxn modelId="{C39395FE-CA24-47AE-9940-165E15514F41}" type="presParOf" srcId="{EC326628-A43D-4A75-B0A0-9C9B4D35D707}" destId="{80EE6BEB-C3DE-4B7F-B0AC-601AF23DF208}" srcOrd="0" destOrd="0" presId="urn:microsoft.com/office/officeart/2009/3/layout/HorizontalOrganizationChart"/>
    <dgm:cxn modelId="{D12E790A-D118-4BE0-8922-13FF41A51B98}" type="presParOf" srcId="{EC326628-A43D-4A75-B0A0-9C9B4D35D707}" destId="{99854C0B-91AC-4769-8CC0-F9EEC1D54A7B}" srcOrd="1" destOrd="0" presId="urn:microsoft.com/office/officeart/2009/3/layout/HorizontalOrganizationChart"/>
    <dgm:cxn modelId="{6451EB37-9D99-4C30-8AE2-0764151BE835}" type="presParOf" srcId="{BF186943-540B-4DD0-B53A-CB02F0394C2C}" destId="{0EB5A492-A3FD-497A-AD61-75312EC0D2CD}" srcOrd="1" destOrd="0" presId="urn:microsoft.com/office/officeart/2009/3/layout/HorizontalOrganizationChart"/>
    <dgm:cxn modelId="{F0B02BB4-4CE1-4DC8-942D-77462BEAB915}" type="presParOf" srcId="{0EB5A492-A3FD-497A-AD61-75312EC0D2CD}" destId="{3A1A9DA9-8326-48FD-8D6B-5073D15A9909}" srcOrd="0" destOrd="0" presId="urn:microsoft.com/office/officeart/2009/3/layout/HorizontalOrganizationChart"/>
    <dgm:cxn modelId="{CAF1CF37-F341-458D-A495-147414C98B64}" type="presParOf" srcId="{0EB5A492-A3FD-497A-AD61-75312EC0D2CD}" destId="{DBFF9BCA-9BC4-4BC9-82CB-ECE553934D0C}" srcOrd="1" destOrd="0" presId="urn:microsoft.com/office/officeart/2009/3/layout/HorizontalOrganizationChart"/>
    <dgm:cxn modelId="{2B7688B5-5083-4A55-9D34-2B7296BB5E36}" type="presParOf" srcId="{DBFF9BCA-9BC4-4BC9-82CB-ECE553934D0C}" destId="{D79E4C55-57F2-4711-BC5B-FADC174618AA}" srcOrd="0" destOrd="0" presId="urn:microsoft.com/office/officeart/2009/3/layout/HorizontalOrganizationChart"/>
    <dgm:cxn modelId="{7A025D3A-87BF-416E-8919-28953EB7116E}" type="presParOf" srcId="{D79E4C55-57F2-4711-BC5B-FADC174618AA}" destId="{3C87B8DA-81BE-4975-8D8F-4FB08D7F1676}" srcOrd="0" destOrd="0" presId="urn:microsoft.com/office/officeart/2009/3/layout/HorizontalOrganizationChart"/>
    <dgm:cxn modelId="{408FC168-897D-4D01-9777-E82E2ADCBA3B}" type="presParOf" srcId="{D79E4C55-57F2-4711-BC5B-FADC174618AA}" destId="{D2247CE3-7561-44EA-ABE9-DA97200ABA03}" srcOrd="1" destOrd="0" presId="urn:microsoft.com/office/officeart/2009/3/layout/HorizontalOrganizationChart"/>
    <dgm:cxn modelId="{845D0735-53A1-40C8-B704-8719E408C5E8}" type="presParOf" srcId="{DBFF9BCA-9BC4-4BC9-82CB-ECE553934D0C}" destId="{1BFCA0ED-3517-4F16-BE3F-2F29155A8029}" srcOrd="1" destOrd="0" presId="urn:microsoft.com/office/officeart/2009/3/layout/HorizontalOrganizationChart"/>
    <dgm:cxn modelId="{AB950D5D-6DD5-4287-868A-729B370FC02E}" type="presParOf" srcId="{DBFF9BCA-9BC4-4BC9-82CB-ECE553934D0C}" destId="{61A607B8-E80D-42C9-816C-C6D1FF3BB806}" srcOrd="2" destOrd="0" presId="urn:microsoft.com/office/officeart/2009/3/layout/HorizontalOrganizationChart"/>
    <dgm:cxn modelId="{042CA2EA-26EF-4305-935C-705F03DF346A}" type="presParOf" srcId="{BF186943-540B-4DD0-B53A-CB02F0394C2C}" destId="{6FCB2991-0A4C-4A64-B721-100BC26773D9}" srcOrd="2" destOrd="0" presId="urn:microsoft.com/office/officeart/2009/3/layout/HorizontalOrganizationChart"/>
    <dgm:cxn modelId="{E7CF310E-E53C-463C-AD00-0D9EBB612A6D}" type="presParOf" srcId="{A0B160FB-1F4B-4C0B-8AFC-A67D3DA22B95}" destId="{AFA1AD29-BD6D-4A57-8332-10F3BC39124E}" srcOrd="4" destOrd="0" presId="urn:microsoft.com/office/officeart/2009/3/layout/HorizontalOrganizationChart"/>
    <dgm:cxn modelId="{DD5EDF67-3B83-43AA-BE4A-B7093285C868}" type="presParOf" srcId="{A0B160FB-1F4B-4C0B-8AFC-A67D3DA22B95}" destId="{44FD3332-2EBD-4058-8AC5-11F79F6F1142}" srcOrd="5" destOrd="0" presId="urn:microsoft.com/office/officeart/2009/3/layout/HorizontalOrganizationChart"/>
    <dgm:cxn modelId="{D374D35B-FB37-44FA-A44C-122ED4053535}" type="presParOf" srcId="{44FD3332-2EBD-4058-8AC5-11F79F6F1142}" destId="{9D01B995-56CC-43F8-A894-C58CECE02CFF}" srcOrd="0" destOrd="0" presId="urn:microsoft.com/office/officeart/2009/3/layout/HorizontalOrganizationChart"/>
    <dgm:cxn modelId="{88FE0261-7AC0-4996-A99D-A9924EE05D7C}" type="presParOf" srcId="{9D01B995-56CC-43F8-A894-C58CECE02CFF}" destId="{B8CD48C7-A456-4EE6-B6D7-219BF9603A80}" srcOrd="0" destOrd="0" presId="urn:microsoft.com/office/officeart/2009/3/layout/HorizontalOrganizationChart"/>
    <dgm:cxn modelId="{05CCEF11-28E0-4E2A-954E-812A16FDE741}" type="presParOf" srcId="{9D01B995-56CC-43F8-A894-C58CECE02CFF}" destId="{789A6B89-5746-4312-913A-15860F34755B}" srcOrd="1" destOrd="0" presId="urn:microsoft.com/office/officeart/2009/3/layout/HorizontalOrganizationChart"/>
    <dgm:cxn modelId="{E6A652F5-4393-4C82-A76A-2C72C515024B}" type="presParOf" srcId="{44FD3332-2EBD-4058-8AC5-11F79F6F1142}" destId="{8D2CE6F3-4473-4480-AE61-5953EF1DE612}" srcOrd="1" destOrd="0" presId="urn:microsoft.com/office/officeart/2009/3/layout/HorizontalOrganizationChart"/>
    <dgm:cxn modelId="{C09AB922-2A71-4122-9073-F8C4FE1B7EF8}" type="presParOf" srcId="{8D2CE6F3-4473-4480-AE61-5953EF1DE612}" destId="{8A582C6A-1690-4213-80E3-2E44EB648785}" srcOrd="0" destOrd="0" presId="urn:microsoft.com/office/officeart/2009/3/layout/HorizontalOrganizationChart"/>
    <dgm:cxn modelId="{D6BFCC93-D31F-4291-9C9B-B51AE996CAF7}" type="presParOf" srcId="{8D2CE6F3-4473-4480-AE61-5953EF1DE612}" destId="{A623F4D3-7FE8-42DA-B410-6AD7ACC1E52B}" srcOrd="1" destOrd="0" presId="urn:microsoft.com/office/officeart/2009/3/layout/HorizontalOrganizationChart"/>
    <dgm:cxn modelId="{6214AB0F-3320-42BC-9566-47D025671149}" type="presParOf" srcId="{A623F4D3-7FE8-42DA-B410-6AD7ACC1E52B}" destId="{40D2C69D-6656-47CC-8E5F-13CC3FD51EAF}" srcOrd="0" destOrd="0" presId="urn:microsoft.com/office/officeart/2009/3/layout/HorizontalOrganizationChart"/>
    <dgm:cxn modelId="{E3B1B8A7-74BD-4788-B6A9-D7A620659941}" type="presParOf" srcId="{40D2C69D-6656-47CC-8E5F-13CC3FD51EAF}" destId="{067D26A6-9F91-49F0-A451-F6AC635879F5}" srcOrd="0" destOrd="0" presId="urn:microsoft.com/office/officeart/2009/3/layout/HorizontalOrganizationChart"/>
    <dgm:cxn modelId="{B61C37DB-7A4B-484A-8F81-C5F5BBD233AB}" type="presParOf" srcId="{40D2C69D-6656-47CC-8E5F-13CC3FD51EAF}" destId="{32CE4D5E-E65D-4E79-9D91-8D371DCEBAD9}" srcOrd="1" destOrd="0" presId="urn:microsoft.com/office/officeart/2009/3/layout/HorizontalOrganizationChart"/>
    <dgm:cxn modelId="{9D12E001-3B81-4517-B907-3C4D3DED31EB}" type="presParOf" srcId="{A623F4D3-7FE8-42DA-B410-6AD7ACC1E52B}" destId="{7E06851B-A525-42B9-82D5-32D59F67726C}" srcOrd="1" destOrd="0" presId="urn:microsoft.com/office/officeart/2009/3/layout/HorizontalOrganizationChart"/>
    <dgm:cxn modelId="{E0114B73-D785-4D78-B5EF-3591B840783D}" type="presParOf" srcId="{A623F4D3-7FE8-42DA-B410-6AD7ACC1E52B}" destId="{6FAEE0C3-5ED9-4D7C-9D0A-1F632075D3F3}" srcOrd="2" destOrd="0" presId="urn:microsoft.com/office/officeart/2009/3/layout/HorizontalOrganizationChart"/>
    <dgm:cxn modelId="{64C6A31D-BEF6-43AB-8CE6-59EABC6D4415}" type="presParOf" srcId="{44FD3332-2EBD-4058-8AC5-11F79F6F1142}" destId="{A1436504-0E62-4E94-A5EF-98CD0839BD1B}" srcOrd="2" destOrd="0" presId="urn:microsoft.com/office/officeart/2009/3/layout/HorizontalOrganizationChart"/>
    <dgm:cxn modelId="{FED56CCE-E7BB-4775-91A7-189F4202D261}" type="presParOf" srcId="{DC4426E1-47C2-48F2-9009-A45FDC7B8EAC}" destId="{1CCEBACD-8D42-447A-884C-DF99E421E27E}" srcOrd="2" destOrd="0" presId="urn:microsoft.com/office/officeart/2009/3/layout/HorizontalOrganizationChart"/>
    <dgm:cxn modelId="{7025465A-FA0B-46D3-B1E0-1FE63F1E4705}" type="presParOf" srcId="{E7A1953A-54C6-4BEA-8594-E2BA3203B4ED}" destId="{D221F9B5-40E3-4D78-ACB1-58E5064AE81B}" srcOrd="2" destOrd="0" presId="urn:microsoft.com/office/officeart/2009/3/layout/HorizontalOrganizationChart"/>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582C6A-1690-4213-80E3-2E44EB648785}">
      <dsp:nvSpPr>
        <dsp:cNvPr id="0" name=""/>
        <dsp:cNvSpPr/>
      </dsp:nvSpPr>
      <dsp:spPr>
        <a:xfrm>
          <a:off x="5873147" y="4976108"/>
          <a:ext cx="173671" cy="91440"/>
        </a:xfrm>
        <a:custGeom>
          <a:avLst/>
          <a:gdLst/>
          <a:ahLst/>
          <a:cxnLst/>
          <a:rect l="0" t="0" r="0" b="0"/>
          <a:pathLst>
            <a:path>
              <a:moveTo>
                <a:pt x="0" y="45720"/>
              </a:moveTo>
              <a:lnTo>
                <a:pt x="9272" y="45720"/>
              </a:lnTo>
              <a:lnTo>
                <a:pt x="9272" y="57387"/>
              </a:lnTo>
              <a:lnTo>
                <a:pt x="173671" y="57387"/>
              </a:lnTo>
            </a:path>
          </a:pathLst>
        </a:custGeom>
        <a:noFill/>
        <a:ln w="12700" cap="flat" cmpd="sng" algn="ctr">
          <a:solidFill>
            <a:schemeClr val="tx2"/>
          </a:solidFill>
          <a:prstDash val="solid"/>
          <a:miter lim="800000"/>
        </a:ln>
        <a:effectLst/>
      </dsp:spPr>
      <dsp:style>
        <a:lnRef idx="2">
          <a:scrgbClr r="0" g="0" b="0"/>
        </a:lnRef>
        <a:fillRef idx="0">
          <a:scrgbClr r="0" g="0" b="0"/>
        </a:fillRef>
        <a:effectRef idx="0">
          <a:scrgbClr r="0" g="0" b="0"/>
        </a:effectRef>
        <a:fontRef idx="minor"/>
      </dsp:style>
    </dsp:sp>
    <dsp:sp modelId="{AFA1AD29-BD6D-4A57-8332-10F3BC39124E}">
      <dsp:nvSpPr>
        <dsp:cNvPr id="0" name=""/>
        <dsp:cNvSpPr/>
      </dsp:nvSpPr>
      <dsp:spPr>
        <a:xfrm>
          <a:off x="3652296" y="4024170"/>
          <a:ext cx="241962" cy="997658"/>
        </a:xfrm>
        <a:custGeom>
          <a:avLst/>
          <a:gdLst/>
          <a:ahLst/>
          <a:cxnLst/>
          <a:rect l="0" t="0" r="0" b="0"/>
          <a:pathLst>
            <a:path>
              <a:moveTo>
                <a:pt x="0" y="0"/>
              </a:moveTo>
              <a:lnTo>
                <a:pt x="77563" y="0"/>
              </a:lnTo>
              <a:lnTo>
                <a:pt x="77563" y="997658"/>
              </a:lnTo>
              <a:lnTo>
                <a:pt x="241962" y="997658"/>
              </a:lnTo>
            </a:path>
          </a:pathLst>
        </a:custGeom>
        <a:noFill/>
        <a:ln w="12700" cap="flat" cmpd="sng" algn="ctr">
          <a:solidFill>
            <a:schemeClr val="tx2"/>
          </a:solidFill>
          <a:prstDash val="solid"/>
          <a:miter lim="800000"/>
        </a:ln>
        <a:effectLst/>
      </dsp:spPr>
      <dsp:style>
        <a:lnRef idx="2">
          <a:scrgbClr r="0" g="0" b="0"/>
        </a:lnRef>
        <a:fillRef idx="0">
          <a:scrgbClr r="0" g="0" b="0"/>
        </a:fillRef>
        <a:effectRef idx="0">
          <a:scrgbClr r="0" g="0" b="0"/>
        </a:effectRef>
        <a:fontRef idx="minor"/>
      </dsp:style>
    </dsp:sp>
    <dsp:sp modelId="{3A1A9DA9-8326-48FD-8D6B-5073D15A9909}">
      <dsp:nvSpPr>
        <dsp:cNvPr id="0" name=""/>
        <dsp:cNvSpPr/>
      </dsp:nvSpPr>
      <dsp:spPr>
        <a:xfrm>
          <a:off x="5904104" y="3974160"/>
          <a:ext cx="136040" cy="91440"/>
        </a:xfrm>
        <a:custGeom>
          <a:avLst/>
          <a:gdLst/>
          <a:ahLst/>
          <a:cxnLst/>
          <a:rect l="0" t="0" r="0" b="0"/>
          <a:pathLst>
            <a:path>
              <a:moveTo>
                <a:pt x="0" y="49355"/>
              </a:moveTo>
              <a:lnTo>
                <a:pt x="0" y="45720"/>
              </a:lnTo>
              <a:lnTo>
                <a:pt x="136040" y="45720"/>
              </a:lnTo>
            </a:path>
          </a:pathLst>
        </a:custGeom>
        <a:noFill/>
        <a:ln w="12700" cap="flat" cmpd="sng" algn="ctr">
          <a:solidFill>
            <a:schemeClr val="tx2"/>
          </a:solidFill>
          <a:prstDash val="solid"/>
          <a:miter lim="800000"/>
        </a:ln>
        <a:effectLst/>
      </dsp:spPr>
      <dsp:style>
        <a:lnRef idx="2">
          <a:scrgbClr r="0" g="0" b="0"/>
        </a:lnRef>
        <a:fillRef idx="0">
          <a:scrgbClr r="0" g="0" b="0"/>
        </a:fillRef>
        <a:effectRef idx="0">
          <a:scrgbClr r="0" g="0" b="0"/>
        </a:effectRef>
        <a:fontRef idx="minor"/>
      </dsp:style>
    </dsp:sp>
    <dsp:sp modelId="{92587B08-1E29-43EA-9357-438DCB1CD67C}">
      <dsp:nvSpPr>
        <dsp:cNvPr id="0" name=""/>
        <dsp:cNvSpPr/>
      </dsp:nvSpPr>
      <dsp:spPr>
        <a:xfrm>
          <a:off x="3652296" y="3977795"/>
          <a:ext cx="272919" cy="91440"/>
        </a:xfrm>
        <a:custGeom>
          <a:avLst/>
          <a:gdLst/>
          <a:ahLst/>
          <a:cxnLst/>
          <a:rect l="0" t="0" r="0" b="0"/>
          <a:pathLst>
            <a:path>
              <a:moveTo>
                <a:pt x="0" y="46374"/>
              </a:moveTo>
              <a:lnTo>
                <a:pt x="108519" y="46374"/>
              </a:lnTo>
              <a:lnTo>
                <a:pt x="108519" y="45720"/>
              </a:lnTo>
              <a:lnTo>
                <a:pt x="272919" y="45720"/>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71FA0F9-5E19-451D-B222-20D243E0D882}">
      <dsp:nvSpPr>
        <dsp:cNvPr id="0" name=""/>
        <dsp:cNvSpPr/>
      </dsp:nvSpPr>
      <dsp:spPr>
        <a:xfrm>
          <a:off x="5904104" y="3265346"/>
          <a:ext cx="136040" cy="91440"/>
        </a:xfrm>
        <a:custGeom>
          <a:avLst/>
          <a:gdLst/>
          <a:ahLst/>
          <a:cxnLst/>
          <a:rect l="0" t="0" r="0" b="0"/>
          <a:pathLst>
            <a:path>
              <a:moveTo>
                <a:pt x="0" y="52418"/>
              </a:moveTo>
              <a:lnTo>
                <a:pt x="0" y="45720"/>
              </a:lnTo>
              <a:lnTo>
                <a:pt x="136040" y="45720"/>
              </a:lnTo>
            </a:path>
          </a:pathLst>
        </a:custGeom>
        <a:noFill/>
        <a:ln w="12700" cap="flat" cmpd="sng" algn="ctr">
          <a:solidFill>
            <a:schemeClr val="tx2"/>
          </a:solidFill>
          <a:prstDash val="solid"/>
          <a:miter lim="800000"/>
        </a:ln>
        <a:effectLst/>
      </dsp:spPr>
      <dsp:style>
        <a:lnRef idx="2">
          <a:scrgbClr r="0" g="0" b="0"/>
        </a:lnRef>
        <a:fillRef idx="0">
          <a:scrgbClr r="0" g="0" b="0"/>
        </a:fillRef>
        <a:effectRef idx="0">
          <a:scrgbClr r="0" g="0" b="0"/>
        </a:effectRef>
        <a:fontRef idx="minor"/>
      </dsp:style>
    </dsp:sp>
    <dsp:sp modelId="{D605BC5D-B1F6-4A9A-AC0B-BAF9CFF26A1D}">
      <dsp:nvSpPr>
        <dsp:cNvPr id="0" name=""/>
        <dsp:cNvSpPr/>
      </dsp:nvSpPr>
      <dsp:spPr>
        <a:xfrm>
          <a:off x="3652296" y="3317765"/>
          <a:ext cx="272919" cy="706404"/>
        </a:xfrm>
        <a:custGeom>
          <a:avLst/>
          <a:gdLst/>
          <a:ahLst/>
          <a:cxnLst/>
          <a:rect l="0" t="0" r="0" b="0"/>
          <a:pathLst>
            <a:path>
              <a:moveTo>
                <a:pt x="0" y="706404"/>
              </a:moveTo>
              <a:lnTo>
                <a:pt x="108519" y="706404"/>
              </a:lnTo>
              <a:lnTo>
                <a:pt x="108519" y="0"/>
              </a:lnTo>
              <a:lnTo>
                <a:pt x="272919" y="0"/>
              </a:lnTo>
            </a:path>
          </a:pathLst>
        </a:custGeom>
        <a:noFill/>
        <a:ln w="12700" cap="flat" cmpd="sng" algn="ctr">
          <a:solidFill>
            <a:schemeClr val="tx2"/>
          </a:solidFill>
          <a:prstDash val="solid"/>
          <a:miter lim="800000"/>
        </a:ln>
        <a:effectLst/>
      </dsp:spPr>
      <dsp:style>
        <a:lnRef idx="2">
          <a:scrgbClr r="0" g="0" b="0"/>
        </a:lnRef>
        <a:fillRef idx="0">
          <a:scrgbClr r="0" g="0" b="0"/>
        </a:fillRef>
        <a:effectRef idx="0">
          <a:scrgbClr r="0" g="0" b="0"/>
        </a:effectRef>
        <a:fontRef idx="minor"/>
      </dsp:style>
    </dsp:sp>
    <dsp:sp modelId="{18ABD392-DBB5-4FF0-AF35-37E74E117F5F}">
      <dsp:nvSpPr>
        <dsp:cNvPr id="0" name=""/>
        <dsp:cNvSpPr/>
      </dsp:nvSpPr>
      <dsp:spPr>
        <a:xfrm>
          <a:off x="1778277" y="2912514"/>
          <a:ext cx="238625" cy="1111655"/>
        </a:xfrm>
        <a:custGeom>
          <a:avLst/>
          <a:gdLst/>
          <a:ahLst/>
          <a:cxnLst/>
          <a:rect l="0" t="0" r="0" b="0"/>
          <a:pathLst>
            <a:path>
              <a:moveTo>
                <a:pt x="0" y="0"/>
              </a:moveTo>
              <a:lnTo>
                <a:pt x="74226" y="0"/>
              </a:lnTo>
              <a:lnTo>
                <a:pt x="74226" y="1111655"/>
              </a:lnTo>
              <a:lnTo>
                <a:pt x="238625" y="1111655"/>
              </a:lnTo>
            </a:path>
          </a:pathLst>
        </a:custGeom>
        <a:noFill/>
        <a:ln w="12700" cap="flat" cmpd="sng" algn="ctr">
          <a:solidFill>
            <a:schemeClr val="tx2"/>
          </a:solidFill>
          <a:prstDash val="solid"/>
          <a:miter lim="800000"/>
        </a:ln>
        <a:effectLst/>
      </dsp:spPr>
      <dsp:style>
        <a:lnRef idx="2">
          <a:scrgbClr r="0" g="0" b="0"/>
        </a:lnRef>
        <a:fillRef idx="0">
          <a:scrgbClr r="0" g="0" b="0"/>
        </a:fillRef>
        <a:effectRef idx="0">
          <a:scrgbClr r="0" g="0" b="0"/>
        </a:effectRef>
        <a:fontRef idx="minor"/>
      </dsp:style>
    </dsp:sp>
    <dsp:sp modelId="{7727E65F-6905-43CE-9777-0F08B4C6324F}">
      <dsp:nvSpPr>
        <dsp:cNvPr id="0" name=""/>
        <dsp:cNvSpPr/>
      </dsp:nvSpPr>
      <dsp:spPr>
        <a:xfrm>
          <a:off x="5930473" y="2451241"/>
          <a:ext cx="139081" cy="91440"/>
        </a:xfrm>
        <a:custGeom>
          <a:avLst/>
          <a:gdLst/>
          <a:ahLst/>
          <a:cxnLst/>
          <a:rect l="0" t="0" r="0" b="0"/>
          <a:pathLst>
            <a:path>
              <a:moveTo>
                <a:pt x="0" y="52032"/>
              </a:moveTo>
              <a:lnTo>
                <a:pt x="0" y="45720"/>
              </a:lnTo>
              <a:lnTo>
                <a:pt x="139081" y="45720"/>
              </a:lnTo>
            </a:path>
          </a:pathLst>
        </a:custGeom>
        <a:noFill/>
        <a:ln w="12700" cap="flat" cmpd="sng" algn="ctr">
          <a:solidFill>
            <a:schemeClr val="tx2"/>
          </a:solidFill>
          <a:prstDash val="solid"/>
          <a:miter lim="800000"/>
        </a:ln>
        <a:effectLst/>
      </dsp:spPr>
      <dsp:style>
        <a:lnRef idx="2">
          <a:scrgbClr r="0" g="0" b="0"/>
        </a:lnRef>
        <a:fillRef idx="0">
          <a:scrgbClr r="0" g="0" b="0"/>
        </a:fillRef>
        <a:effectRef idx="0">
          <a:scrgbClr r="0" g="0" b="0"/>
        </a:effectRef>
        <a:fontRef idx="minor"/>
      </dsp:style>
    </dsp:sp>
    <dsp:sp modelId="{B40FF35D-22C1-4697-997F-3FACECEAFEC3}">
      <dsp:nvSpPr>
        <dsp:cNvPr id="0" name=""/>
        <dsp:cNvSpPr/>
      </dsp:nvSpPr>
      <dsp:spPr>
        <a:xfrm>
          <a:off x="3661108" y="1526078"/>
          <a:ext cx="290476" cy="977196"/>
        </a:xfrm>
        <a:custGeom>
          <a:avLst/>
          <a:gdLst/>
          <a:ahLst/>
          <a:cxnLst/>
          <a:rect l="0" t="0" r="0" b="0"/>
          <a:pathLst>
            <a:path>
              <a:moveTo>
                <a:pt x="0" y="0"/>
              </a:moveTo>
              <a:lnTo>
                <a:pt x="126077" y="0"/>
              </a:lnTo>
              <a:lnTo>
                <a:pt x="126077" y="977196"/>
              </a:lnTo>
              <a:lnTo>
                <a:pt x="290476" y="977196"/>
              </a:lnTo>
            </a:path>
          </a:pathLst>
        </a:custGeom>
        <a:noFill/>
        <a:ln w="12700" cap="flat" cmpd="sng" algn="ctr">
          <a:solidFill>
            <a:schemeClr val="tx2"/>
          </a:solidFill>
          <a:prstDash val="solid"/>
          <a:miter lim="800000"/>
        </a:ln>
        <a:effectLst/>
      </dsp:spPr>
      <dsp:style>
        <a:lnRef idx="2">
          <a:scrgbClr r="0" g="0" b="0"/>
        </a:lnRef>
        <a:fillRef idx="0">
          <a:scrgbClr r="0" g="0" b="0"/>
        </a:fillRef>
        <a:effectRef idx="0">
          <a:scrgbClr r="0" g="0" b="0"/>
        </a:effectRef>
        <a:fontRef idx="minor"/>
      </dsp:style>
    </dsp:sp>
    <dsp:sp modelId="{68D763BD-4C68-447B-918D-53DF8630AF88}">
      <dsp:nvSpPr>
        <dsp:cNvPr id="0" name=""/>
        <dsp:cNvSpPr/>
      </dsp:nvSpPr>
      <dsp:spPr>
        <a:xfrm>
          <a:off x="5932002" y="1866182"/>
          <a:ext cx="102174" cy="91440"/>
        </a:xfrm>
        <a:custGeom>
          <a:avLst/>
          <a:gdLst/>
          <a:ahLst/>
          <a:cxnLst/>
          <a:rect l="0" t="0" r="0" b="0"/>
          <a:pathLst>
            <a:path>
              <a:moveTo>
                <a:pt x="0" y="45720"/>
              </a:moveTo>
              <a:lnTo>
                <a:pt x="0" y="83817"/>
              </a:lnTo>
              <a:lnTo>
                <a:pt x="102174" y="83817"/>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7E134E2-9AE2-4BE0-9373-96F533CA89C4}">
      <dsp:nvSpPr>
        <dsp:cNvPr id="0" name=""/>
        <dsp:cNvSpPr/>
      </dsp:nvSpPr>
      <dsp:spPr>
        <a:xfrm>
          <a:off x="3661108" y="1526078"/>
          <a:ext cx="292005" cy="385824"/>
        </a:xfrm>
        <a:custGeom>
          <a:avLst/>
          <a:gdLst/>
          <a:ahLst/>
          <a:cxnLst/>
          <a:rect l="0" t="0" r="0" b="0"/>
          <a:pathLst>
            <a:path>
              <a:moveTo>
                <a:pt x="0" y="0"/>
              </a:moveTo>
              <a:lnTo>
                <a:pt x="127606" y="0"/>
              </a:lnTo>
              <a:lnTo>
                <a:pt x="127606" y="385824"/>
              </a:lnTo>
              <a:lnTo>
                <a:pt x="292005" y="385824"/>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6F8956F-AE5B-4A3C-A748-1666047BB8A2}">
      <dsp:nvSpPr>
        <dsp:cNvPr id="0" name=""/>
        <dsp:cNvSpPr/>
      </dsp:nvSpPr>
      <dsp:spPr>
        <a:xfrm>
          <a:off x="5934386" y="1163666"/>
          <a:ext cx="99724" cy="91440"/>
        </a:xfrm>
        <a:custGeom>
          <a:avLst/>
          <a:gdLst/>
          <a:ahLst/>
          <a:cxnLst/>
          <a:rect l="0" t="0" r="0" b="0"/>
          <a:pathLst>
            <a:path>
              <a:moveTo>
                <a:pt x="0" y="45720"/>
              </a:moveTo>
              <a:lnTo>
                <a:pt x="0" y="48648"/>
              </a:lnTo>
              <a:lnTo>
                <a:pt x="99724" y="48648"/>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2F02A37-24D8-4018-A14E-00EB30157DEC}">
      <dsp:nvSpPr>
        <dsp:cNvPr id="0" name=""/>
        <dsp:cNvSpPr/>
      </dsp:nvSpPr>
      <dsp:spPr>
        <a:xfrm>
          <a:off x="3661108" y="1209386"/>
          <a:ext cx="294159" cy="316691"/>
        </a:xfrm>
        <a:custGeom>
          <a:avLst/>
          <a:gdLst/>
          <a:ahLst/>
          <a:cxnLst/>
          <a:rect l="0" t="0" r="0" b="0"/>
          <a:pathLst>
            <a:path>
              <a:moveTo>
                <a:pt x="0" y="316691"/>
              </a:moveTo>
              <a:lnTo>
                <a:pt x="129760" y="316691"/>
              </a:lnTo>
              <a:lnTo>
                <a:pt x="129760" y="0"/>
              </a:lnTo>
              <a:lnTo>
                <a:pt x="294159" y="0"/>
              </a:lnTo>
            </a:path>
          </a:pathLst>
        </a:custGeom>
        <a:noFill/>
        <a:ln w="12700" cap="flat" cmpd="sng" algn="ctr">
          <a:solidFill>
            <a:schemeClr val="tx2"/>
          </a:solidFill>
          <a:prstDash val="solid"/>
          <a:miter lim="800000"/>
        </a:ln>
        <a:effectLst/>
      </dsp:spPr>
      <dsp:style>
        <a:lnRef idx="2">
          <a:scrgbClr r="0" g="0" b="0"/>
        </a:lnRef>
        <a:fillRef idx="0">
          <a:scrgbClr r="0" g="0" b="0"/>
        </a:fillRef>
        <a:effectRef idx="0">
          <a:scrgbClr r="0" g="0" b="0"/>
        </a:effectRef>
        <a:fontRef idx="minor"/>
      </dsp:style>
    </dsp:sp>
    <dsp:sp modelId="{AE90001F-5733-448D-9505-2EA139FD3853}">
      <dsp:nvSpPr>
        <dsp:cNvPr id="0" name=""/>
        <dsp:cNvSpPr/>
      </dsp:nvSpPr>
      <dsp:spPr>
        <a:xfrm>
          <a:off x="5899254" y="594429"/>
          <a:ext cx="138522" cy="91440"/>
        </a:xfrm>
        <a:custGeom>
          <a:avLst/>
          <a:gdLst/>
          <a:ahLst/>
          <a:cxnLst/>
          <a:rect l="0" t="0" r="0" b="0"/>
          <a:pathLst>
            <a:path>
              <a:moveTo>
                <a:pt x="0" y="83978"/>
              </a:moveTo>
              <a:lnTo>
                <a:pt x="0" y="45720"/>
              </a:lnTo>
              <a:lnTo>
                <a:pt x="138522" y="45720"/>
              </a:lnTo>
            </a:path>
          </a:pathLst>
        </a:custGeom>
        <a:noFill/>
        <a:ln w="12700" cap="flat" cmpd="sng" algn="ctr">
          <a:solidFill>
            <a:schemeClr val="tx2"/>
          </a:solidFill>
          <a:prstDash val="solid"/>
          <a:miter lim="800000"/>
        </a:ln>
        <a:effectLst/>
      </dsp:spPr>
      <dsp:style>
        <a:lnRef idx="2">
          <a:scrgbClr r="0" g="0" b="0"/>
        </a:lnRef>
        <a:fillRef idx="0">
          <a:scrgbClr r="0" g="0" b="0"/>
        </a:fillRef>
        <a:effectRef idx="0">
          <a:scrgbClr r="0" g="0" b="0"/>
        </a:effectRef>
        <a:fontRef idx="minor"/>
      </dsp:style>
    </dsp:sp>
    <dsp:sp modelId="{1BEA72AC-0C61-45FD-8FF9-169C055116CF}">
      <dsp:nvSpPr>
        <dsp:cNvPr id="0" name=""/>
        <dsp:cNvSpPr/>
      </dsp:nvSpPr>
      <dsp:spPr>
        <a:xfrm>
          <a:off x="3661108" y="678407"/>
          <a:ext cx="259027" cy="847670"/>
        </a:xfrm>
        <a:custGeom>
          <a:avLst/>
          <a:gdLst/>
          <a:ahLst/>
          <a:cxnLst/>
          <a:rect l="0" t="0" r="0" b="0"/>
          <a:pathLst>
            <a:path>
              <a:moveTo>
                <a:pt x="0" y="847670"/>
              </a:moveTo>
              <a:lnTo>
                <a:pt x="94628" y="847670"/>
              </a:lnTo>
              <a:lnTo>
                <a:pt x="94628" y="0"/>
              </a:lnTo>
              <a:lnTo>
                <a:pt x="259027" y="0"/>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AB7E447-39B9-4BF0-B345-41D471F625E8}">
      <dsp:nvSpPr>
        <dsp:cNvPr id="0" name=""/>
        <dsp:cNvSpPr/>
      </dsp:nvSpPr>
      <dsp:spPr>
        <a:xfrm>
          <a:off x="1778277" y="1526078"/>
          <a:ext cx="238839" cy="1386436"/>
        </a:xfrm>
        <a:custGeom>
          <a:avLst/>
          <a:gdLst/>
          <a:ahLst/>
          <a:cxnLst/>
          <a:rect l="0" t="0" r="0" b="0"/>
          <a:pathLst>
            <a:path>
              <a:moveTo>
                <a:pt x="0" y="1386436"/>
              </a:moveTo>
              <a:lnTo>
                <a:pt x="74439" y="1386436"/>
              </a:lnTo>
              <a:lnTo>
                <a:pt x="74439" y="0"/>
              </a:lnTo>
              <a:lnTo>
                <a:pt x="238839" y="0"/>
              </a:lnTo>
            </a:path>
          </a:pathLst>
        </a:custGeom>
        <a:noFill/>
        <a:ln w="12700" cap="flat" cmpd="sng" algn="ctr">
          <a:solidFill>
            <a:schemeClr val="tx2"/>
          </a:solidFill>
          <a:prstDash val="solid"/>
          <a:miter lim="800000"/>
        </a:ln>
        <a:effectLst/>
      </dsp:spPr>
      <dsp:style>
        <a:lnRef idx="2">
          <a:scrgbClr r="0" g="0" b="0"/>
        </a:lnRef>
        <a:fillRef idx="0">
          <a:scrgbClr r="0" g="0" b="0"/>
        </a:fillRef>
        <a:effectRef idx="0">
          <a:scrgbClr r="0" g="0" b="0"/>
        </a:effectRef>
        <a:fontRef idx="minor"/>
      </dsp:style>
    </dsp:sp>
    <dsp:sp modelId="{02E9672E-8D0B-4B2E-84B0-5AF58449DE08}">
      <dsp:nvSpPr>
        <dsp:cNvPr id="0" name=""/>
        <dsp:cNvSpPr/>
      </dsp:nvSpPr>
      <dsp:spPr>
        <a:xfrm>
          <a:off x="4904" y="2462425"/>
          <a:ext cx="1773373" cy="900179"/>
        </a:xfrm>
        <a:prstGeom prst="rect">
          <a:avLst/>
        </a:prstGeom>
        <a:solidFill>
          <a:srgbClr val="B18940"/>
        </a:solidFill>
        <a:ln w="19050" cap="flat" cmpd="sng" algn="ctr">
          <a:solidFill>
            <a:schemeClr val="tx1">
              <a:alpha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000" tIns="8255" rIns="36000" bIns="8255" numCol="1" spcCol="1270" anchor="ctr" anchorCtr="0">
          <a:noAutofit/>
        </a:bodyPr>
        <a:lstStyle/>
        <a:p>
          <a:pPr marL="0" lvl="0" indent="0" algn="ctr" defTabSz="577850">
            <a:lnSpc>
              <a:spcPct val="90000"/>
            </a:lnSpc>
            <a:spcBef>
              <a:spcPct val="0"/>
            </a:spcBef>
            <a:spcAft>
              <a:spcPct val="35000"/>
            </a:spcAft>
            <a:buNone/>
          </a:pPr>
          <a:r>
            <a:rPr lang="es-CO" sz="1300" b="1" kern="1200" dirty="0">
              <a:ln cap="flat">
                <a:solidFill>
                  <a:schemeClr val="tx1">
                    <a:alpha val="0"/>
                  </a:schemeClr>
                </a:solidFill>
                <a:round/>
              </a:ln>
              <a:solidFill>
                <a:schemeClr val="bg1"/>
              </a:solidFill>
              <a:latin typeface="Verdana" panose="020B0604030504040204" pitchFamily="34" charset="0"/>
              <a:ea typeface="Verdana" panose="020B0604030504040204" pitchFamily="34" charset="0"/>
            </a:rPr>
            <a:t>Ejecución presupuestal Sector Hacienda</a:t>
          </a:r>
        </a:p>
      </dsp:txBody>
      <dsp:txXfrm>
        <a:off x="4904" y="2462425"/>
        <a:ext cx="1773373" cy="900179"/>
      </dsp:txXfrm>
    </dsp:sp>
    <dsp:sp modelId="{8E975517-6643-474F-AC0A-F303F9E52308}">
      <dsp:nvSpPr>
        <dsp:cNvPr id="0" name=""/>
        <dsp:cNvSpPr/>
      </dsp:nvSpPr>
      <dsp:spPr>
        <a:xfrm>
          <a:off x="2017116" y="1182243"/>
          <a:ext cx="1643991" cy="687668"/>
        </a:xfrm>
        <a:prstGeom prst="rect">
          <a:avLst/>
        </a:prstGeom>
        <a:solidFill>
          <a:srgbClr val="B18940"/>
        </a:solidFill>
        <a:ln w="38100" cap="flat" cmpd="sng" algn="ctr">
          <a:solidFill>
            <a:prstClr val="black">
              <a:alpha val="0"/>
            </a:prstClr>
          </a:solidFill>
          <a:prstDash val="solid"/>
          <a:miter lim="800000"/>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000" tIns="11430" rIns="36000" bIns="11430" numCol="1" spcCol="1270" anchor="ctr" anchorCtr="0">
          <a:noAutofit/>
        </a:bodyPr>
        <a:lstStyle/>
        <a:p>
          <a:pPr marL="0" lvl="0" indent="0" algn="ctr" defTabSz="577850">
            <a:lnSpc>
              <a:spcPct val="90000"/>
            </a:lnSpc>
            <a:spcBef>
              <a:spcPct val="0"/>
            </a:spcBef>
            <a:spcAft>
              <a:spcPct val="35000"/>
            </a:spcAft>
            <a:buNone/>
          </a:pPr>
          <a:r>
            <a:rPr lang="es-CO" sz="1300" b="1" kern="1200" dirty="0">
              <a:solidFill>
                <a:schemeClr val="bg1"/>
              </a:solidFill>
              <a:latin typeface="Verdana" panose="020B0604030504040204" pitchFamily="34" charset="0"/>
              <a:ea typeface="Verdana" panose="020B0604030504040204" pitchFamily="34" charset="0"/>
            </a:rPr>
            <a:t>1. Sector Hacienda - SH</a:t>
          </a:r>
        </a:p>
      </dsp:txBody>
      <dsp:txXfrm>
        <a:off x="2017116" y="1182243"/>
        <a:ext cx="1643991" cy="687668"/>
      </dsp:txXfrm>
    </dsp:sp>
    <dsp:sp modelId="{C25B2FEB-23B3-4B73-A8E6-B06410C33047}">
      <dsp:nvSpPr>
        <dsp:cNvPr id="0" name=""/>
        <dsp:cNvSpPr/>
      </dsp:nvSpPr>
      <dsp:spPr>
        <a:xfrm>
          <a:off x="3920135" y="498486"/>
          <a:ext cx="1979119" cy="359842"/>
        </a:xfrm>
        <a:prstGeom prst="rect">
          <a:avLst/>
        </a:prstGeom>
        <a:solidFill>
          <a:srgbClr val="C49F5C"/>
        </a:solidFill>
        <a:ln w="38100" cap="flat" cmpd="sng" algn="ctr">
          <a:solidFill>
            <a:prstClr val="black">
              <a:alpha val="0"/>
            </a:prstClr>
          </a:solidFill>
          <a:prstDash val="solid"/>
          <a:miter lim="800000"/>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000" tIns="11430" rIns="36000" bIns="11430" numCol="1" spcCol="1270" anchor="ctr" anchorCtr="0">
          <a:noAutofit/>
        </a:bodyPr>
        <a:lstStyle/>
        <a:p>
          <a:pPr marL="0" lvl="0" indent="0" algn="l" defTabSz="711200">
            <a:lnSpc>
              <a:spcPct val="90000"/>
            </a:lnSpc>
            <a:spcBef>
              <a:spcPct val="0"/>
            </a:spcBef>
            <a:spcAft>
              <a:spcPct val="35000"/>
            </a:spcAft>
            <a:buNone/>
          </a:pPr>
          <a:r>
            <a:rPr lang="es-CO" sz="1300" b="1" kern="1200" dirty="0">
              <a:solidFill>
                <a:schemeClr val="bg1"/>
              </a:solidFill>
              <a:latin typeface="Verdana" panose="020B0604030504040204" pitchFamily="34" charset="0"/>
              <a:ea typeface="Verdana" panose="020B0604030504040204" pitchFamily="34" charset="0"/>
              <a:cs typeface="+mn-cs"/>
            </a:rPr>
            <a:t>1.1 Total SH</a:t>
          </a:r>
        </a:p>
      </dsp:txBody>
      <dsp:txXfrm>
        <a:off x="3920135" y="498486"/>
        <a:ext cx="1979119" cy="359842"/>
      </dsp:txXfrm>
    </dsp:sp>
    <dsp:sp modelId="{8A6535B4-E34A-4ADF-B401-6267B24AA7EA}">
      <dsp:nvSpPr>
        <dsp:cNvPr id="0" name=""/>
        <dsp:cNvSpPr/>
      </dsp:nvSpPr>
      <dsp:spPr>
        <a:xfrm>
          <a:off x="6037777" y="369807"/>
          <a:ext cx="3244088" cy="540683"/>
        </a:xfrm>
        <a:prstGeom prst="rect">
          <a:avLst/>
        </a:prstGeom>
        <a:solidFill>
          <a:srgbClr val="CDAE75"/>
        </a:solidFill>
        <a:ln w="38100" cap="flat" cmpd="sng" algn="ctr">
          <a:solidFill>
            <a:prstClr val="black">
              <a:alpha val="0"/>
            </a:prstClr>
          </a:solidFill>
          <a:prstDash val="solid"/>
          <a:miter lim="800000"/>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000" tIns="11430" rIns="36000" bIns="11430" numCol="1" spcCol="1270" anchor="ctr" anchorCtr="0">
          <a:noAutofit/>
        </a:bodyPr>
        <a:lstStyle/>
        <a:p>
          <a:pPr marL="0" lvl="0" indent="0" algn="l" defTabSz="711200">
            <a:lnSpc>
              <a:spcPct val="90000"/>
            </a:lnSpc>
            <a:spcBef>
              <a:spcPct val="0"/>
            </a:spcBef>
            <a:spcAft>
              <a:spcPct val="35000"/>
            </a:spcAft>
            <a:buNone/>
          </a:pPr>
          <a:r>
            <a:rPr lang="es-CO" sz="1300" b="1" kern="1200" dirty="0">
              <a:solidFill>
                <a:schemeClr val="tx1"/>
              </a:solidFill>
              <a:latin typeface="Verdana" panose="020B0604030504040204" pitchFamily="34" charset="0"/>
              <a:ea typeface="Verdana" panose="020B0604030504040204" pitchFamily="34" charset="0"/>
              <a:cs typeface="+mn-cs"/>
            </a:rPr>
            <a:t>  </a:t>
          </a:r>
          <a:r>
            <a:rPr lang="es-CO" sz="1300" b="1" kern="1200" dirty="0">
              <a:solidFill>
                <a:schemeClr val="bg1"/>
              </a:solidFill>
              <a:latin typeface="Verdana" panose="020B0604030504040204" pitchFamily="34" charset="0"/>
              <a:ea typeface="Verdana" panose="020B0604030504040204" pitchFamily="34" charset="0"/>
              <a:cs typeface="+mn-cs"/>
            </a:rPr>
            <a:t>- Consolidado </a:t>
          </a:r>
        </a:p>
        <a:p>
          <a:pPr marL="0" lvl="0" indent="0" algn="l" defTabSz="711200">
            <a:lnSpc>
              <a:spcPct val="90000"/>
            </a:lnSpc>
            <a:spcBef>
              <a:spcPct val="0"/>
            </a:spcBef>
            <a:spcAft>
              <a:spcPct val="35000"/>
            </a:spcAft>
            <a:buNone/>
          </a:pPr>
          <a:r>
            <a:rPr lang="es-CO" sz="1300" b="1" kern="1200" dirty="0">
              <a:solidFill>
                <a:schemeClr val="bg1"/>
              </a:solidFill>
              <a:latin typeface="Verdana" panose="020B0604030504040204" pitchFamily="34" charset="0"/>
              <a:ea typeface="Verdana" panose="020B0604030504040204" pitchFamily="34" charset="0"/>
              <a:cs typeface="+mn-cs"/>
            </a:rPr>
            <a:t>  - Ejecución por Entidad</a:t>
          </a:r>
        </a:p>
      </dsp:txBody>
      <dsp:txXfrm>
        <a:off x="6037777" y="369807"/>
        <a:ext cx="3244088" cy="540683"/>
      </dsp:txXfrm>
    </dsp:sp>
    <dsp:sp modelId="{A24D0E92-6499-43B3-ACBE-7B17B3812067}">
      <dsp:nvSpPr>
        <dsp:cNvPr id="0" name=""/>
        <dsp:cNvSpPr/>
      </dsp:nvSpPr>
      <dsp:spPr>
        <a:xfrm>
          <a:off x="3955267" y="1029465"/>
          <a:ext cx="1979119" cy="359842"/>
        </a:xfrm>
        <a:prstGeom prst="rect">
          <a:avLst/>
        </a:prstGeom>
        <a:solidFill>
          <a:srgbClr val="C49F5C"/>
        </a:solidFill>
        <a:ln w="38100" cap="flat" cmpd="sng" algn="ctr">
          <a:solidFill>
            <a:prstClr val="black">
              <a:alpha val="0"/>
            </a:prstClr>
          </a:solidFill>
          <a:prstDash val="solid"/>
          <a:miter lim="800000"/>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000" tIns="11430" rIns="36000" bIns="11430" numCol="1" spcCol="1270" anchor="ctr" anchorCtr="0">
          <a:noAutofit/>
        </a:bodyPr>
        <a:lstStyle/>
        <a:p>
          <a:pPr marL="0" lvl="0" indent="0" algn="l" defTabSz="711200">
            <a:lnSpc>
              <a:spcPct val="90000"/>
            </a:lnSpc>
            <a:spcBef>
              <a:spcPct val="0"/>
            </a:spcBef>
            <a:spcAft>
              <a:spcPct val="35000"/>
            </a:spcAft>
            <a:buNone/>
          </a:pPr>
          <a:r>
            <a:rPr lang="es-CO" sz="1200" b="1" kern="1200" dirty="0">
              <a:solidFill>
                <a:schemeClr val="bg1"/>
              </a:solidFill>
              <a:latin typeface="Verdana" panose="020B0604030504040204" pitchFamily="34" charset="0"/>
              <a:ea typeface="Verdana" panose="020B0604030504040204" pitchFamily="34" charset="0"/>
              <a:cs typeface="+mn-cs"/>
            </a:rPr>
            <a:t>1.2 Funcionamiento</a:t>
          </a:r>
        </a:p>
      </dsp:txBody>
      <dsp:txXfrm>
        <a:off x="3955267" y="1029465"/>
        <a:ext cx="1979119" cy="359842"/>
      </dsp:txXfrm>
    </dsp:sp>
    <dsp:sp modelId="{50FD7588-26B3-4FC6-96BB-4EAB56AD196C}">
      <dsp:nvSpPr>
        <dsp:cNvPr id="0" name=""/>
        <dsp:cNvSpPr/>
      </dsp:nvSpPr>
      <dsp:spPr>
        <a:xfrm>
          <a:off x="6034111" y="1033005"/>
          <a:ext cx="3244088" cy="358618"/>
        </a:xfrm>
        <a:prstGeom prst="rect">
          <a:avLst/>
        </a:prstGeom>
        <a:solidFill>
          <a:srgbClr val="CDAE75"/>
        </a:solidFill>
        <a:ln w="38100" cap="flat" cmpd="sng" algn="ctr">
          <a:solidFill>
            <a:prstClr val="black">
              <a:alpha val="0"/>
            </a:prstClr>
          </a:solidFill>
          <a:prstDash val="solid"/>
          <a:miter lim="800000"/>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000" tIns="11430" rIns="36000" bIns="11430" numCol="1" spcCol="1270" anchor="ctr" anchorCtr="0">
          <a:noAutofit/>
        </a:bodyPr>
        <a:lstStyle/>
        <a:p>
          <a:pPr marL="0" lvl="0" indent="0" algn="l" defTabSz="711200">
            <a:lnSpc>
              <a:spcPct val="90000"/>
            </a:lnSpc>
            <a:spcBef>
              <a:spcPct val="0"/>
            </a:spcBef>
            <a:spcAft>
              <a:spcPct val="35000"/>
            </a:spcAft>
            <a:buNone/>
          </a:pPr>
          <a:r>
            <a:rPr lang="es-CO" sz="1300" b="1" kern="1200" dirty="0">
              <a:solidFill>
                <a:schemeClr val="bg1"/>
              </a:solidFill>
              <a:latin typeface="+mj-lt"/>
              <a:ea typeface="+mn-ea"/>
              <a:cs typeface="+mn-cs"/>
            </a:rPr>
            <a:t>  - </a:t>
          </a:r>
          <a:r>
            <a:rPr lang="es-CO" sz="1300" b="1" kern="1200" dirty="0">
              <a:solidFill>
                <a:schemeClr val="bg1"/>
              </a:solidFill>
              <a:latin typeface="Verdana" panose="020B0604030504040204" pitchFamily="34" charset="0"/>
              <a:ea typeface="Verdana" panose="020B0604030504040204" pitchFamily="34" charset="0"/>
              <a:cs typeface="+mn-cs"/>
            </a:rPr>
            <a:t>Ejecución por Entidad</a:t>
          </a:r>
        </a:p>
      </dsp:txBody>
      <dsp:txXfrm>
        <a:off x="6034111" y="1033005"/>
        <a:ext cx="3244088" cy="358618"/>
      </dsp:txXfrm>
    </dsp:sp>
    <dsp:sp modelId="{7E0B40C7-2050-45BC-9DE4-F0AEA153187E}">
      <dsp:nvSpPr>
        <dsp:cNvPr id="0" name=""/>
        <dsp:cNvSpPr/>
      </dsp:nvSpPr>
      <dsp:spPr>
        <a:xfrm>
          <a:off x="3953113" y="1661193"/>
          <a:ext cx="1978888" cy="501417"/>
        </a:xfrm>
        <a:prstGeom prst="rect">
          <a:avLst/>
        </a:prstGeom>
        <a:solidFill>
          <a:srgbClr val="C49F5C"/>
        </a:solidFill>
        <a:ln w="38100" cap="flat" cmpd="sng" algn="ctr">
          <a:solidFill>
            <a:prstClr val="black">
              <a:alpha val="0"/>
            </a:prstClr>
          </a:solidFill>
          <a:prstDash val="solid"/>
          <a:miter lim="800000"/>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000" tIns="11430" rIns="36000" bIns="11430" numCol="1" spcCol="1270" anchor="ctr" anchorCtr="0">
          <a:noAutofit/>
        </a:bodyPr>
        <a:lstStyle/>
        <a:p>
          <a:pPr marL="0" lvl="0" indent="0" algn="l" defTabSz="711200">
            <a:lnSpc>
              <a:spcPct val="90000"/>
            </a:lnSpc>
            <a:spcBef>
              <a:spcPct val="0"/>
            </a:spcBef>
            <a:spcAft>
              <a:spcPct val="35000"/>
            </a:spcAft>
            <a:buNone/>
          </a:pPr>
          <a:r>
            <a:rPr lang="es-CO" sz="1300" b="1" kern="1200" dirty="0">
              <a:solidFill>
                <a:schemeClr val="bg1"/>
              </a:solidFill>
              <a:latin typeface="+mj-lt"/>
              <a:ea typeface="+mn-ea"/>
              <a:cs typeface="+mn-cs"/>
            </a:rPr>
            <a:t> </a:t>
          </a:r>
          <a:r>
            <a:rPr lang="es-CO" sz="1300" b="1" kern="1200" dirty="0">
              <a:solidFill>
                <a:schemeClr val="bg1"/>
              </a:solidFill>
              <a:latin typeface="Verdana" panose="020B0604030504040204" pitchFamily="34" charset="0"/>
              <a:ea typeface="Verdana" panose="020B0604030504040204" pitchFamily="34" charset="0"/>
              <a:cs typeface="+mn-cs"/>
            </a:rPr>
            <a:t>1.3 Servicio de la Deuda Pública</a:t>
          </a:r>
        </a:p>
      </dsp:txBody>
      <dsp:txXfrm>
        <a:off x="3953113" y="1661193"/>
        <a:ext cx="1978888" cy="501417"/>
      </dsp:txXfrm>
    </dsp:sp>
    <dsp:sp modelId="{2C3E8FBB-6683-4EDD-BEC6-EB87F8BE6EB7}">
      <dsp:nvSpPr>
        <dsp:cNvPr id="0" name=""/>
        <dsp:cNvSpPr/>
      </dsp:nvSpPr>
      <dsp:spPr>
        <a:xfrm>
          <a:off x="6034176" y="1770690"/>
          <a:ext cx="3244088" cy="358618"/>
        </a:xfrm>
        <a:prstGeom prst="rect">
          <a:avLst/>
        </a:prstGeom>
        <a:solidFill>
          <a:srgbClr val="CDAE75"/>
        </a:solidFill>
        <a:ln w="38100" cap="flat" cmpd="sng" algn="ctr">
          <a:solidFill>
            <a:prstClr val="black">
              <a:alpha val="0"/>
            </a:prstClr>
          </a:solidFill>
          <a:prstDash val="solid"/>
          <a:miter lim="800000"/>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000" tIns="11430" rIns="36000" bIns="11430" numCol="1" spcCol="1270" anchor="ctr" anchorCtr="0">
          <a:noAutofit/>
        </a:bodyPr>
        <a:lstStyle/>
        <a:p>
          <a:pPr marL="0" lvl="0" indent="0" algn="l" defTabSz="711200">
            <a:lnSpc>
              <a:spcPct val="90000"/>
            </a:lnSpc>
            <a:spcBef>
              <a:spcPct val="0"/>
            </a:spcBef>
            <a:spcAft>
              <a:spcPct val="35000"/>
            </a:spcAft>
            <a:buNone/>
          </a:pPr>
          <a:r>
            <a:rPr lang="es-CO" sz="1300" b="1" kern="1200" dirty="0">
              <a:solidFill>
                <a:schemeClr val="tx1"/>
              </a:solidFill>
              <a:latin typeface="+mj-lt"/>
            </a:rPr>
            <a:t>  </a:t>
          </a:r>
          <a:r>
            <a:rPr lang="es-CO" sz="1300" b="1" kern="1200" dirty="0">
              <a:solidFill>
                <a:schemeClr val="bg1"/>
              </a:solidFill>
              <a:latin typeface="+mj-lt"/>
            </a:rPr>
            <a:t>- </a:t>
          </a:r>
          <a:r>
            <a:rPr lang="es-CO" sz="1300" b="1" kern="1200" dirty="0">
              <a:solidFill>
                <a:schemeClr val="bg1"/>
              </a:solidFill>
              <a:latin typeface="Verdana" panose="020B0604030504040204" pitchFamily="34" charset="0"/>
              <a:ea typeface="Verdana" panose="020B0604030504040204" pitchFamily="34" charset="0"/>
            </a:rPr>
            <a:t>Ejecución por Entidad</a:t>
          </a:r>
          <a:endParaRPr lang="es-CO" sz="1300" b="1" kern="1200" dirty="0">
            <a:solidFill>
              <a:schemeClr val="bg1"/>
            </a:solidFill>
            <a:latin typeface="Verdana" panose="020B0604030504040204" pitchFamily="34" charset="0"/>
            <a:ea typeface="Verdana" panose="020B0604030504040204" pitchFamily="34" charset="0"/>
            <a:cs typeface="+mn-cs"/>
          </a:endParaRPr>
        </a:p>
      </dsp:txBody>
      <dsp:txXfrm>
        <a:off x="6034176" y="1770690"/>
        <a:ext cx="3244088" cy="358618"/>
      </dsp:txXfrm>
    </dsp:sp>
    <dsp:sp modelId="{6F488B1C-DAF4-4B1D-9AC3-9C8B03A1F8B2}">
      <dsp:nvSpPr>
        <dsp:cNvPr id="0" name=""/>
        <dsp:cNvSpPr/>
      </dsp:nvSpPr>
      <dsp:spPr>
        <a:xfrm>
          <a:off x="3951585" y="2323047"/>
          <a:ext cx="1978888" cy="360453"/>
        </a:xfrm>
        <a:prstGeom prst="rect">
          <a:avLst/>
        </a:prstGeom>
        <a:solidFill>
          <a:srgbClr val="C49F5C"/>
        </a:solidFill>
        <a:ln w="38100" cap="flat" cmpd="sng" algn="ctr">
          <a:solidFill>
            <a:prstClr val="black">
              <a:alpha val="0"/>
            </a:prstClr>
          </a:solidFill>
          <a:prstDash val="solid"/>
          <a:miter lim="800000"/>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000" tIns="11430" rIns="36000" bIns="11430" numCol="1" spcCol="1270" anchor="ctr" anchorCtr="0">
          <a:noAutofit/>
        </a:bodyPr>
        <a:lstStyle/>
        <a:p>
          <a:pPr marL="0" lvl="0" indent="0" algn="l" defTabSz="711200">
            <a:lnSpc>
              <a:spcPct val="90000"/>
            </a:lnSpc>
            <a:spcBef>
              <a:spcPct val="0"/>
            </a:spcBef>
            <a:spcAft>
              <a:spcPct val="35000"/>
            </a:spcAft>
            <a:buNone/>
          </a:pPr>
          <a:r>
            <a:rPr lang="es-CO" sz="1300" b="1" kern="1200" dirty="0">
              <a:solidFill>
                <a:schemeClr val="tx1"/>
              </a:solidFill>
              <a:latin typeface="Verdana" panose="020B0604030504040204" pitchFamily="34" charset="0"/>
              <a:ea typeface="Verdana" panose="020B0604030504040204" pitchFamily="34" charset="0"/>
              <a:cs typeface="+mn-cs"/>
            </a:rPr>
            <a:t> </a:t>
          </a:r>
          <a:r>
            <a:rPr lang="es-CO" sz="1300" b="1" kern="1200" dirty="0">
              <a:solidFill>
                <a:schemeClr val="bg1"/>
              </a:solidFill>
              <a:latin typeface="Verdana" panose="020B0604030504040204" pitchFamily="34" charset="0"/>
              <a:ea typeface="Verdana" panose="020B0604030504040204" pitchFamily="34" charset="0"/>
              <a:cs typeface="+mn-cs"/>
            </a:rPr>
            <a:t>1.4 Inversión</a:t>
          </a:r>
        </a:p>
      </dsp:txBody>
      <dsp:txXfrm>
        <a:off x="3951585" y="2323047"/>
        <a:ext cx="1978888" cy="360453"/>
      </dsp:txXfrm>
    </dsp:sp>
    <dsp:sp modelId="{5FA4F41C-7A55-41C0-B2CF-D8D6E42F47A3}">
      <dsp:nvSpPr>
        <dsp:cNvPr id="0" name=""/>
        <dsp:cNvSpPr/>
      </dsp:nvSpPr>
      <dsp:spPr>
        <a:xfrm>
          <a:off x="6069555" y="2317652"/>
          <a:ext cx="3227566" cy="358618"/>
        </a:xfrm>
        <a:prstGeom prst="rect">
          <a:avLst/>
        </a:prstGeom>
        <a:solidFill>
          <a:srgbClr val="CDAE75"/>
        </a:solidFill>
        <a:ln w="38100" cap="flat" cmpd="sng" algn="ctr">
          <a:solidFill>
            <a:prstClr val="black">
              <a:alpha val="0"/>
            </a:prstClr>
          </a:solidFill>
          <a:prstDash val="solid"/>
          <a:miter lim="800000"/>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000" tIns="11430" rIns="36000" bIns="11430" numCol="1" spcCol="1270" anchor="ctr" anchorCtr="0">
          <a:noAutofit/>
        </a:bodyPr>
        <a:lstStyle/>
        <a:p>
          <a:pPr marL="0" lvl="0" indent="0" algn="l" defTabSz="577850">
            <a:lnSpc>
              <a:spcPct val="100000"/>
            </a:lnSpc>
            <a:spcBef>
              <a:spcPct val="0"/>
            </a:spcBef>
            <a:spcAft>
              <a:spcPts val="0"/>
            </a:spcAft>
            <a:buNone/>
          </a:pPr>
          <a:r>
            <a:rPr lang="es-CO" sz="1300" b="1" kern="1200" dirty="0">
              <a:solidFill>
                <a:schemeClr val="bg1"/>
              </a:solidFill>
              <a:latin typeface="+mj-lt"/>
            </a:rPr>
            <a:t>  - </a:t>
          </a:r>
          <a:r>
            <a:rPr lang="es-CO" sz="1300" b="1" kern="1200" dirty="0">
              <a:solidFill>
                <a:schemeClr val="bg1"/>
              </a:solidFill>
              <a:latin typeface="Verdana" panose="020B0604030504040204" pitchFamily="34" charset="0"/>
              <a:ea typeface="Verdana" panose="020B0604030504040204" pitchFamily="34" charset="0"/>
            </a:rPr>
            <a:t>Ejecución por Entidad</a:t>
          </a:r>
        </a:p>
      </dsp:txBody>
      <dsp:txXfrm>
        <a:off x="6069555" y="2317652"/>
        <a:ext cx="3227566" cy="358618"/>
      </dsp:txXfrm>
    </dsp:sp>
    <dsp:sp modelId="{16EA3416-360A-4B25-848F-78CCD669FB12}">
      <dsp:nvSpPr>
        <dsp:cNvPr id="0" name=""/>
        <dsp:cNvSpPr/>
      </dsp:nvSpPr>
      <dsp:spPr>
        <a:xfrm>
          <a:off x="2016903" y="3500537"/>
          <a:ext cx="1635393" cy="1047265"/>
        </a:xfrm>
        <a:prstGeom prst="rect">
          <a:avLst/>
        </a:prstGeom>
        <a:solidFill>
          <a:srgbClr val="B18940"/>
        </a:solidFill>
        <a:ln w="38100" cap="flat" cmpd="sng" algn="ctr">
          <a:solidFill>
            <a:prstClr val="black">
              <a:alpha val="0"/>
            </a:prstClr>
          </a:solidFill>
          <a:prstDash val="solid"/>
          <a:miter lim="800000"/>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000" tIns="11430" rIns="36000" bIns="11430" numCol="1" spcCol="1270" anchor="ctr" anchorCtr="0">
          <a:noAutofit/>
        </a:bodyPr>
        <a:lstStyle/>
        <a:p>
          <a:pPr marL="0" lvl="0" indent="0" algn="l" defTabSz="711200">
            <a:lnSpc>
              <a:spcPct val="90000"/>
            </a:lnSpc>
            <a:spcBef>
              <a:spcPct val="0"/>
            </a:spcBef>
            <a:spcAft>
              <a:spcPct val="35000"/>
            </a:spcAft>
            <a:buNone/>
          </a:pPr>
          <a:r>
            <a:rPr lang="es-CO" sz="1300" b="1" kern="1200" dirty="0">
              <a:solidFill>
                <a:schemeClr val="bg1"/>
              </a:solidFill>
              <a:latin typeface="Verdana" panose="020B0604030504040204" pitchFamily="34" charset="0"/>
              <a:ea typeface="Verdana" panose="020B0604030504040204" pitchFamily="34" charset="0"/>
              <a:cs typeface="+mn-cs"/>
            </a:rPr>
            <a:t>2. Ministerio de Hacienda y Crédito Público - MHCP</a:t>
          </a:r>
        </a:p>
      </dsp:txBody>
      <dsp:txXfrm>
        <a:off x="2016903" y="3500537"/>
        <a:ext cx="1635393" cy="1047265"/>
      </dsp:txXfrm>
    </dsp:sp>
    <dsp:sp modelId="{8A9546EA-9445-45AE-BDB6-FFC6E7FC3AC0}">
      <dsp:nvSpPr>
        <dsp:cNvPr id="0" name=""/>
        <dsp:cNvSpPr/>
      </dsp:nvSpPr>
      <dsp:spPr>
        <a:xfrm>
          <a:off x="3925215" y="3137538"/>
          <a:ext cx="1978888" cy="360453"/>
        </a:xfrm>
        <a:prstGeom prst="rect">
          <a:avLst/>
        </a:prstGeom>
        <a:solidFill>
          <a:srgbClr val="C49F5C"/>
        </a:solidFill>
        <a:ln w="38100" cap="flat" cmpd="sng" algn="ctr">
          <a:solidFill>
            <a:prstClr val="black">
              <a:alpha val="0"/>
            </a:prstClr>
          </a:solidFill>
          <a:prstDash val="solid"/>
          <a:miter lim="800000"/>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000" tIns="11430" rIns="36000" bIns="11430" numCol="1" spcCol="1270" anchor="ctr" anchorCtr="0">
          <a:noAutofit/>
        </a:bodyPr>
        <a:lstStyle/>
        <a:p>
          <a:pPr marL="0" lvl="0" indent="0" algn="l" defTabSz="711200">
            <a:lnSpc>
              <a:spcPct val="90000"/>
            </a:lnSpc>
            <a:spcBef>
              <a:spcPct val="0"/>
            </a:spcBef>
            <a:spcAft>
              <a:spcPct val="35000"/>
            </a:spcAft>
            <a:buNone/>
          </a:pPr>
          <a:r>
            <a:rPr lang="es-CO" sz="1300" b="1" kern="1200" dirty="0">
              <a:solidFill>
                <a:schemeClr val="bg1"/>
              </a:solidFill>
              <a:latin typeface="Verdana" panose="020B0604030504040204" pitchFamily="34" charset="0"/>
              <a:ea typeface="Verdana" panose="020B0604030504040204" pitchFamily="34" charset="0"/>
              <a:cs typeface="+mn-cs"/>
            </a:rPr>
            <a:t>2.1 Total MHCP</a:t>
          </a:r>
        </a:p>
      </dsp:txBody>
      <dsp:txXfrm>
        <a:off x="3925215" y="3137538"/>
        <a:ext cx="1978888" cy="360453"/>
      </dsp:txXfrm>
    </dsp:sp>
    <dsp:sp modelId="{A91C93B9-DAC1-4D9F-9A1D-0E1293A81B18}">
      <dsp:nvSpPr>
        <dsp:cNvPr id="0" name=""/>
        <dsp:cNvSpPr/>
      </dsp:nvSpPr>
      <dsp:spPr>
        <a:xfrm>
          <a:off x="6040144" y="3116925"/>
          <a:ext cx="3227566" cy="388282"/>
        </a:xfrm>
        <a:prstGeom prst="rect">
          <a:avLst/>
        </a:prstGeom>
        <a:solidFill>
          <a:srgbClr val="CDAE75"/>
        </a:solidFill>
        <a:ln w="38100" cap="flat" cmpd="sng" algn="ctr">
          <a:solidFill>
            <a:prstClr val="black">
              <a:alpha val="0"/>
            </a:prstClr>
          </a:solidFill>
          <a:prstDash val="solid"/>
          <a:miter lim="800000"/>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000" tIns="11430" rIns="36000" bIns="11430" numCol="1" spcCol="1270" anchor="ctr" anchorCtr="0">
          <a:noAutofit/>
        </a:bodyPr>
        <a:lstStyle/>
        <a:p>
          <a:pPr marL="0" lvl="0" indent="0" algn="l" defTabSz="711200">
            <a:lnSpc>
              <a:spcPct val="100000"/>
            </a:lnSpc>
            <a:spcBef>
              <a:spcPct val="0"/>
            </a:spcBef>
            <a:spcAft>
              <a:spcPts val="0"/>
            </a:spcAft>
            <a:buNone/>
          </a:pPr>
          <a:r>
            <a:rPr lang="es-CO" sz="1300" b="1" kern="1200" dirty="0">
              <a:solidFill>
                <a:schemeClr val="bg1"/>
              </a:solidFill>
              <a:latin typeface="+mj-lt"/>
              <a:ea typeface="+mn-ea"/>
              <a:cs typeface="+mn-cs"/>
            </a:rPr>
            <a:t>- </a:t>
          </a:r>
          <a:r>
            <a:rPr lang="es-CO" sz="1300" b="1" kern="1200" dirty="0">
              <a:solidFill>
                <a:schemeClr val="bg1"/>
              </a:solidFill>
              <a:latin typeface="Verdana" panose="020B0604030504040204" pitchFamily="34" charset="0"/>
              <a:ea typeface="Verdana" panose="020B0604030504040204" pitchFamily="34" charset="0"/>
              <a:cs typeface="+mn-cs"/>
            </a:rPr>
            <a:t>Consolidado Ejecución </a:t>
          </a:r>
        </a:p>
      </dsp:txBody>
      <dsp:txXfrm>
        <a:off x="6040144" y="3116925"/>
        <a:ext cx="3227566" cy="388282"/>
      </dsp:txXfrm>
    </dsp:sp>
    <dsp:sp modelId="{80EE6BEB-C3DE-4B7F-B0AC-601AF23DF208}">
      <dsp:nvSpPr>
        <dsp:cNvPr id="0" name=""/>
        <dsp:cNvSpPr/>
      </dsp:nvSpPr>
      <dsp:spPr>
        <a:xfrm>
          <a:off x="3925215" y="3843288"/>
          <a:ext cx="1978888" cy="360453"/>
        </a:xfrm>
        <a:prstGeom prst="rect">
          <a:avLst/>
        </a:prstGeom>
        <a:solidFill>
          <a:srgbClr val="C49F5C"/>
        </a:solidFill>
        <a:ln w="38100" cap="flat" cmpd="sng" algn="ctr">
          <a:solidFill>
            <a:prstClr val="black">
              <a:alpha val="0"/>
            </a:prstClr>
          </a:solidFill>
          <a:prstDash val="solid"/>
          <a:miter lim="800000"/>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000" tIns="11430" rIns="36000" bIns="11430" numCol="1" spcCol="1270" anchor="ctr" anchorCtr="0">
          <a:noAutofit/>
        </a:bodyPr>
        <a:lstStyle/>
        <a:p>
          <a:pPr marL="0" lvl="0" indent="0" algn="l" defTabSz="577850">
            <a:lnSpc>
              <a:spcPct val="90000"/>
            </a:lnSpc>
            <a:spcBef>
              <a:spcPct val="0"/>
            </a:spcBef>
            <a:spcAft>
              <a:spcPct val="35000"/>
            </a:spcAft>
            <a:buNone/>
          </a:pPr>
          <a:r>
            <a:rPr lang="es-CO" sz="1300" b="1" kern="1200" dirty="0">
              <a:solidFill>
                <a:schemeClr val="bg1"/>
              </a:solidFill>
              <a:latin typeface="Verdana" panose="020B0604030504040204" pitchFamily="34" charset="0"/>
              <a:ea typeface="Verdana" panose="020B0604030504040204" pitchFamily="34" charset="0"/>
              <a:cs typeface="+mn-cs"/>
            </a:rPr>
            <a:t>2.2</a:t>
          </a:r>
          <a:r>
            <a:rPr lang="es-CO" sz="1300" b="1" kern="1200" dirty="0">
              <a:solidFill>
                <a:schemeClr val="bg1"/>
              </a:solidFill>
              <a:latin typeface="Verdana" panose="020B0604030504040204" pitchFamily="34" charset="0"/>
              <a:ea typeface="Verdana" panose="020B0604030504040204" pitchFamily="34" charset="0"/>
            </a:rPr>
            <a:t> Inversión </a:t>
          </a:r>
        </a:p>
      </dsp:txBody>
      <dsp:txXfrm>
        <a:off x="3925215" y="3843288"/>
        <a:ext cx="1978888" cy="360453"/>
      </dsp:txXfrm>
    </dsp:sp>
    <dsp:sp modelId="{3C87B8DA-81BE-4975-8D8F-4FB08D7F1676}">
      <dsp:nvSpPr>
        <dsp:cNvPr id="0" name=""/>
        <dsp:cNvSpPr/>
      </dsp:nvSpPr>
      <dsp:spPr>
        <a:xfrm>
          <a:off x="6040144" y="3659426"/>
          <a:ext cx="3227566" cy="720907"/>
        </a:xfrm>
        <a:prstGeom prst="rect">
          <a:avLst/>
        </a:prstGeom>
        <a:solidFill>
          <a:srgbClr val="CDAE75"/>
        </a:solidFill>
        <a:ln w="38100" cap="flat" cmpd="sng" algn="ctr">
          <a:solidFill>
            <a:prstClr val="black">
              <a:alpha val="0"/>
            </a:prstClr>
          </a:solidFill>
          <a:prstDash val="solid"/>
          <a:miter lim="800000"/>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000" tIns="11430" rIns="36000" bIns="11430" numCol="1" spcCol="1270" anchor="ctr" anchorCtr="0">
          <a:noAutofit/>
        </a:bodyPr>
        <a:lstStyle/>
        <a:p>
          <a:pPr marL="0" lvl="0" indent="0" algn="l" defTabSz="711200">
            <a:lnSpc>
              <a:spcPct val="100000"/>
            </a:lnSpc>
            <a:spcBef>
              <a:spcPct val="0"/>
            </a:spcBef>
            <a:spcAft>
              <a:spcPts val="0"/>
            </a:spcAft>
            <a:buNone/>
          </a:pPr>
          <a:r>
            <a:rPr lang="es-CO" sz="1200" b="1" kern="1200" dirty="0">
              <a:solidFill>
                <a:schemeClr val="bg1"/>
              </a:solidFill>
              <a:latin typeface="Verdana" panose="020B0604030504040204" pitchFamily="34" charset="0"/>
              <a:ea typeface="Verdana" panose="020B0604030504040204" pitchFamily="34" charset="0"/>
              <a:cs typeface="+mn-cs"/>
            </a:rPr>
            <a:t>- Proyectos Misionales </a:t>
          </a:r>
        </a:p>
        <a:p>
          <a:pPr marL="0" lvl="0" indent="0" algn="l" defTabSz="711200">
            <a:lnSpc>
              <a:spcPct val="100000"/>
            </a:lnSpc>
            <a:spcBef>
              <a:spcPct val="0"/>
            </a:spcBef>
            <a:spcAft>
              <a:spcPts val="0"/>
            </a:spcAft>
            <a:buNone/>
          </a:pPr>
          <a:r>
            <a:rPr lang="es-CO" sz="1200" b="1" kern="1200" dirty="0">
              <a:solidFill>
                <a:schemeClr val="bg1"/>
              </a:solidFill>
              <a:latin typeface="Verdana" panose="020B0604030504040204" pitchFamily="34" charset="0"/>
              <a:ea typeface="Verdana" panose="020B0604030504040204" pitchFamily="34" charset="0"/>
              <a:cs typeface="+mn-cs"/>
            </a:rPr>
            <a:t>- Proyectos de Transporte Masivo</a:t>
          </a:r>
        </a:p>
        <a:p>
          <a:pPr marL="0" lvl="0" indent="0" algn="l" defTabSz="711200">
            <a:lnSpc>
              <a:spcPct val="100000"/>
            </a:lnSpc>
            <a:spcBef>
              <a:spcPct val="0"/>
            </a:spcBef>
            <a:spcAft>
              <a:spcPts val="0"/>
            </a:spcAft>
            <a:buNone/>
          </a:pPr>
          <a:r>
            <a:rPr lang="es-CO" sz="1200" b="1" kern="1200" dirty="0">
              <a:solidFill>
                <a:schemeClr val="bg1"/>
              </a:solidFill>
              <a:latin typeface="Verdana" panose="020B0604030504040204" pitchFamily="34" charset="0"/>
              <a:ea typeface="Verdana" panose="020B0604030504040204" pitchFamily="34" charset="0"/>
              <a:cs typeface="+mn-cs"/>
            </a:rPr>
            <a:t>- Proyectos Estratégicos</a:t>
          </a:r>
        </a:p>
      </dsp:txBody>
      <dsp:txXfrm>
        <a:off x="6040144" y="3659426"/>
        <a:ext cx="3227566" cy="720907"/>
      </dsp:txXfrm>
    </dsp:sp>
    <dsp:sp modelId="{B8CD48C7-A456-4EE6-B6D7-219BF9603A80}">
      <dsp:nvSpPr>
        <dsp:cNvPr id="0" name=""/>
        <dsp:cNvSpPr/>
      </dsp:nvSpPr>
      <dsp:spPr>
        <a:xfrm>
          <a:off x="3894259" y="4841601"/>
          <a:ext cx="1978888" cy="360453"/>
        </a:xfrm>
        <a:prstGeom prst="rect">
          <a:avLst/>
        </a:prstGeom>
        <a:solidFill>
          <a:srgbClr val="C49F5C"/>
        </a:solidFill>
        <a:ln w="38100" cap="flat" cmpd="sng" algn="ctr">
          <a:solidFill>
            <a:prstClr val="black">
              <a:alpha val="0"/>
            </a:prstClr>
          </a:solidFill>
          <a:prstDash val="solid"/>
          <a:miter lim="800000"/>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6000" tIns="11430" rIns="36000" bIns="11430" numCol="1" spcCol="1270" anchor="ctr" anchorCtr="0">
          <a:noAutofit/>
        </a:bodyPr>
        <a:lstStyle/>
        <a:p>
          <a:pPr marL="0" lvl="0" indent="0" algn="l" defTabSz="711200">
            <a:lnSpc>
              <a:spcPct val="90000"/>
            </a:lnSpc>
            <a:spcBef>
              <a:spcPct val="0"/>
            </a:spcBef>
            <a:spcAft>
              <a:spcPct val="35000"/>
            </a:spcAft>
            <a:buNone/>
          </a:pPr>
          <a:r>
            <a:rPr lang="es-CO" sz="1200" b="1" kern="1200" dirty="0">
              <a:solidFill>
                <a:schemeClr val="bg1"/>
              </a:solidFill>
              <a:latin typeface="Verdana" panose="020B0604030504040204" pitchFamily="34" charset="0"/>
              <a:ea typeface="Verdana" panose="020B0604030504040204" pitchFamily="34" charset="0"/>
              <a:cs typeface="+mn-cs"/>
            </a:rPr>
            <a:t>2.3 Funcionamiento</a:t>
          </a:r>
        </a:p>
      </dsp:txBody>
      <dsp:txXfrm>
        <a:off x="3894259" y="4841601"/>
        <a:ext cx="1978888" cy="360453"/>
      </dsp:txXfrm>
    </dsp:sp>
    <dsp:sp modelId="{067D26A6-9F91-49F0-A451-F6AC635879F5}">
      <dsp:nvSpPr>
        <dsp:cNvPr id="0" name=""/>
        <dsp:cNvSpPr/>
      </dsp:nvSpPr>
      <dsp:spPr>
        <a:xfrm>
          <a:off x="6046819" y="4531429"/>
          <a:ext cx="3227566" cy="1004133"/>
        </a:xfrm>
        <a:prstGeom prst="rect">
          <a:avLst/>
        </a:prstGeom>
        <a:solidFill>
          <a:srgbClr val="CDAE75"/>
        </a:solidFill>
        <a:ln w="38100" cap="flat" cmpd="sng" algn="ctr">
          <a:solidFill>
            <a:prstClr val="black">
              <a:alpha val="0"/>
            </a:prstClr>
          </a:solidFill>
          <a:prstDash val="solid"/>
          <a:miter lim="800000"/>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000" tIns="11430" rIns="36000" bIns="11430" numCol="1" spcCol="1270" anchor="ctr" anchorCtr="0">
          <a:noAutofit/>
        </a:bodyPr>
        <a:lstStyle/>
        <a:p>
          <a:pPr marL="0" lvl="0" indent="0" algn="l" defTabSz="533400">
            <a:lnSpc>
              <a:spcPct val="100000"/>
            </a:lnSpc>
            <a:spcBef>
              <a:spcPct val="0"/>
            </a:spcBef>
            <a:spcAft>
              <a:spcPts val="0"/>
            </a:spcAft>
            <a:buNone/>
          </a:pPr>
          <a:r>
            <a:rPr lang="es-CO" sz="1200" b="1" kern="1200" dirty="0">
              <a:solidFill>
                <a:schemeClr val="bg1"/>
              </a:solidFill>
              <a:latin typeface="Verdana" panose="020B0604030504040204" pitchFamily="34" charset="0"/>
              <a:ea typeface="Verdana" panose="020B0604030504040204" pitchFamily="34" charset="0"/>
            </a:rPr>
            <a:t>- Gastos de Personal y Adquisición de Bienes y Servicios</a:t>
          </a:r>
        </a:p>
        <a:p>
          <a:pPr marL="0" lvl="0" indent="0" algn="l" defTabSz="533400">
            <a:lnSpc>
              <a:spcPct val="100000"/>
            </a:lnSpc>
            <a:spcBef>
              <a:spcPct val="0"/>
            </a:spcBef>
            <a:spcAft>
              <a:spcPts val="0"/>
            </a:spcAft>
            <a:buNone/>
          </a:pPr>
          <a:r>
            <a:rPr lang="es-CO" sz="1200" b="1" kern="1200" dirty="0">
              <a:solidFill>
                <a:schemeClr val="bg1"/>
              </a:solidFill>
              <a:latin typeface="Verdana" panose="020B0604030504040204" pitchFamily="34" charset="0"/>
              <a:ea typeface="Verdana" panose="020B0604030504040204" pitchFamily="34" charset="0"/>
            </a:rPr>
            <a:t>- Transferencias corrientes</a:t>
          </a:r>
        </a:p>
        <a:p>
          <a:pPr marL="0" lvl="0" indent="0" algn="l" defTabSz="533400">
            <a:lnSpc>
              <a:spcPct val="100000"/>
            </a:lnSpc>
            <a:spcBef>
              <a:spcPct val="0"/>
            </a:spcBef>
            <a:spcAft>
              <a:spcPts val="0"/>
            </a:spcAft>
            <a:buNone/>
          </a:pPr>
          <a:r>
            <a:rPr lang="es-CO" sz="1200" b="1" kern="1200" dirty="0">
              <a:solidFill>
                <a:schemeClr val="bg1"/>
              </a:solidFill>
              <a:latin typeface="Verdana" panose="020B0604030504040204" pitchFamily="34" charset="0"/>
              <a:ea typeface="Verdana" panose="020B0604030504040204" pitchFamily="34" charset="0"/>
            </a:rPr>
            <a:t>- Transferencias de capital</a:t>
          </a:r>
        </a:p>
      </dsp:txBody>
      <dsp:txXfrm>
        <a:off x="6046819" y="4531429"/>
        <a:ext cx="3227566" cy="1004133"/>
      </dsp:txXfrm>
    </dsp:sp>
  </dsp:spTree>
</dsp:drawing>
</file>

<file path=ppt/diagrams/layout1.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7DE8F55E-3564-59E0-6AB4-0A68F59932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F2C491CA-AD82-21DA-B6AF-104C3C64927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065CE21-4FFD-43E4-9BE1-44B69E389DE4}" type="datetimeFigureOut">
              <a:rPr lang="es-CO" smtClean="0"/>
              <a:t>11/10/2024</a:t>
            </a:fld>
            <a:endParaRPr lang="es-CO"/>
          </a:p>
        </p:txBody>
      </p:sp>
      <p:sp>
        <p:nvSpPr>
          <p:cNvPr id="4" name="Marcador de pie de página 3">
            <a:extLst>
              <a:ext uri="{FF2B5EF4-FFF2-40B4-BE49-F238E27FC236}">
                <a16:creationId xmlns:a16="http://schemas.microsoft.com/office/drawing/2014/main" id="{84018EA8-D50D-6048-06A1-98CC923A5FF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9F885154-3EB1-CC47-4591-C970E8A909C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55897CF-0428-44F3-9C91-0685A4FB6EB6}" type="slidenum">
              <a:rPr lang="es-CO" smtClean="0"/>
              <a:t>‹Nº›</a:t>
            </a:fld>
            <a:endParaRPr lang="es-CO"/>
          </a:p>
        </p:txBody>
      </p:sp>
    </p:spTree>
    <p:extLst>
      <p:ext uri="{BB962C8B-B14F-4D97-AF65-F5344CB8AC3E}">
        <p14:creationId xmlns:p14="http://schemas.microsoft.com/office/powerpoint/2010/main" val="89006162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3" name="Marcador de fecha 2">
            <a:extLst>
              <a:ext uri="{FF2B5EF4-FFF2-40B4-BE49-F238E27FC236}">
                <a16:creationId xmlns:a16="http://schemas.microsoft.com/office/drawing/2014/main" id="{6AD64394-963E-D625-32AA-BDFC76B6E81B}"/>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11/10/2024</a:t>
            </a:fld>
            <a:endParaRPr lang="es-CO" dirty="0"/>
          </a:p>
        </p:txBody>
      </p:sp>
      <p:sp>
        <p:nvSpPr>
          <p:cNvPr id="4" name="Marcador de pie de página 3">
            <a:extLst>
              <a:ext uri="{FF2B5EF4-FFF2-40B4-BE49-F238E27FC236}">
                <a16:creationId xmlns:a16="http://schemas.microsoft.com/office/drawing/2014/main" id="{C0F68054-34D7-9279-DFD5-715512BF4F92}"/>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5" name="Marcador de número de diapositiva 4">
            <a:extLst>
              <a:ext uri="{FF2B5EF4-FFF2-40B4-BE49-F238E27FC236}">
                <a16:creationId xmlns:a16="http://schemas.microsoft.com/office/drawing/2014/main" id="{4916C35A-4761-CBE9-49AD-2C3A4928C1E2}"/>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pic>
        <p:nvPicPr>
          <p:cNvPr id="6" name="Imagen 5">
            <a:extLst>
              <a:ext uri="{FF2B5EF4-FFF2-40B4-BE49-F238E27FC236}">
                <a16:creationId xmlns:a16="http://schemas.microsoft.com/office/drawing/2014/main" id="{53806064-D094-DA86-6C22-C9CFC529A6B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847893" y="2139929"/>
            <a:ext cx="2496212" cy="1783009"/>
          </a:xfrm>
          <a:prstGeom prst="rect">
            <a:avLst/>
          </a:prstGeom>
        </p:spPr>
      </p:pic>
    </p:spTree>
    <p:extLst>
      <p:ext uri="{BB962C8B-B14F-4D97-AF65-F5344CB8AC3E}">
        <p14:creationId xmlns:p14="http://schemas.microsoft.com/office/powerpoint/2010/main" val="1034561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0A0128F-3548-EBBF-BD29-1EB1D245720C}"/>
              </a:ext>
            </a:extLst>
          </p:cNvPr>
          <p:cNvSpPr>
            <a:spLocks noGrp="1"/>
          </p:cNvSpPr>
          <p:nvPr>
            <p:ph type="title"/>
          </p:nvPr>
        </p:nvSpPr>
        <p:spPr/>
        <p:txBody>
          <a:bodyPr/>
          <a:lstStyle>
            <a:lvl1pPr>
              <a:defRPr>
                <a:latin typeface="Verdana" panose="020B0604030504040204" pitchFamily="34" charset="0"/>
              </a:defRPr>
            </a:lvl1pPr>
          </a:lstStyle>
          <a:p>
            <a:r>
              <a:rPr lang="es-ES" dirty="0"/>
              <a:t>Haga clic para modificar el estilo de título del patrón</a:t>
            </a:r>
            <a:endParaRPr lang="es-CO" dirty="0"/>
          </a:p>
        </p:txBody>
      </p:sp>
      <p:sp>
        <p:nvSpPr>
          <p:cNvPr id="3" name="Marcador de contenido 2">
            <a:extLst>
              <a:ext uri="{FF2B5EF4-FFF2-40B4-BE49-F238E27FC236}">
                <a16:creationId xmlns:a16="http://schemas.microsoft.com/office/drawing/2014/main" id="{2B611771-8F44-52FC-9741-53E17FE3733D}"/>
              </a:ext>
            </a:extLst>
          </p:cNvPr>
          <p:cNvSpPr>
            <a:spLocks noGrp="1"/>
          </p:cNvSpPr>
          <p:nvPr>
            <p:ph idx="1"/>
          </p:nvPr>
        </p:nvSpPr>
        <p:spPr/>
        <p:txBody>
          <a:bodyPr/>
          <a:lstStyle>
            <a:lvl1pPr>
              <a:defRPr>
                <a:latin typeface="Verdana" panose="020B0604030504040204" pitchFamily="34" charset="0"/>
              </a:defRPr>
            </a:lvl1pPr>
            <a:lvl2pPr>
              <a:defRPr>
                <a:latin typeface="Verdana" panose="020B0604030504040204" pitchFamily="34" charset="0"/>
              </a:defRPr>
            </a:lvl2pPr>
            <a:lvl3pPr>
              <a:defRPr>
                <a:latin typeface="Verdana" panose="020B0604030504040204" pitchFamily="34" charset="0"/>
              </a:defRPr>
            </a:lvl3pPr>
            <a:lvl4pPr>
              <a:defRPr>
                <a:latin typeface="Verdana" panose="020B0604030504040204" pitchFamily="34" charset="0"/>
              </a:defRPr>
            </a:lvl4pPr>
            <a:lvl5pPr>
              <a:defRPr>
                <a:latin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fecha 3">
            <a:extLst>
              <a:ext uri="{FF2B5EF4-FFF2-40B4-BE49-F238E27FC236}">
                <a16:creationId xmlns:a16="http://schemas.microsoft.com/office/drawing/2014/main" id="{CA0D0EFA-890A-CDAE-F1B6-CDA7C84A4BFA}"/>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11/10/2024</a:t>
            </a:fld>
            <a:endParaRPr lang="es-CO" dirty="0"/>
          </a:p>
        </p:txBody>
      </p:sp>
      <p:sp>
        <p:nvSpPr>
          <p:cNvPr id="5" name="Marcador de pie de página 4">
            <a:extLst>
              <a:ext uri="{FF2B5EF4-FFF2-40B4-BE49-F238E27FC236}">
                <a16:creationId xmlns:a16="http://schemas.microsoft.com/office/drawing/2014/main" id="{9903C958-22C5-59D4-D584-C88407A5F5A3}"/>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6" name="Marcador de número de diapositiva 5">
            <a:extLst>
              <a:ext uri="{FF2B5EF4-FFF2-40B4-BE49-F238E27FC236}">
                <a16:creationId xmlns:a16="http://schemas.microsoft.com/office/drawing/2014/main" id="{D0441F80-8960-189A-2E8E-15505E6A0F98}"/>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sp>
        <p:nvSpPr>
          <p:cNvPr id="7" name="Rectángulo 6">
            <a:extLst>
              <a:ext uri="{FF2B5EF4-FFF2-40B4-BE49-F238E27FC236}">
                <a16:creationId xmlns:a16="http://schemas.microsoft.com/office/drawing/2014/main" id="{BFA9D7E4-7BA0-40B7-FF99-DD7B5CDE5C94}"/>
              </a:ext>
            </a:extLst>
          </p:cNvPr>
          <p:cNvSpPr/>
          <p:nvPr userDrawn="1"/>
        </p:nvSpPr>
        <p:spPr>
          <a:xfrm>
            <a:off x="0" y="6721474"/>
            <a:ext cx="12192000" cy="136525"/>
          </a:xfrm>
          <a:prstGeom prst="rect">
            <a:avLst/>
          </a:prstGeom>
          <a:solidFill>
            <a:srgbClr val="B088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Tree>
    <p:extLst>
      <p:ext uri="{BB962C8B-B14F-4D97-AF65-F5344CB8AC3E}">
        <p14:creationId xmlns:p14="http://schemas.microsoft.com/office/powerpoint/2010/main" val="20469703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31F210-8371-C703-B82E-47C593C78A20}"/>
              </a:ext>
            </a:extLst>
          </p:cNvPr>
          <p:cNvSpPr>
            <a:spLocks noGrp="1"/>
          </p:cNvSpPr>
          <p:nvPr>
            <p:ph type="title"/>
          </p:nvPr>
        </p:nvSpPr>
        <p:spPr/>
        <p:txBody>
          <a:bodyPr/>
          <a:lstStyle>
            <a:lvl1pPr>
              <a:defRPr>
                <a:latin typeface="Verdana" panose="020B0604030504040204" pitchFamily="34" charset="0"/>
              </a:defRPr>
            </a:lvl1pPr>
          </a:lstStyle>
          <a:p>
            <a:r>
              <a:rPr lang="es-ES" dirty="0"/>
              <a:t>Haga clic para modificar el estilo de título del patrón</a:t>
            </a:r>
            <a:endParaRPr lang="es-CO" dirty="0"/>
          </a:p>
        </p:txBody>
      </p:sp>
      <p:sp>
        <p:nvSpPr>
          <p:cNvPr id="3" name="Marcador de contenido 2">
            <a:extLst>
              <a:ext uri="{FF2B5EF4-FFF2-40B4-BE49-F238E27FC236}">
                <a16:creationId xmlns:a16="http://schemas.microsoft.com/office/drawing/2014/main" id="{0B15A348-98B3-3879-5E17-CB0127E64850}"/>
              </a:ext>
            </a:extLst>
          </p:cNvPr>
          <p:cNvSpPr>
            <a:spLocks noGrp="1"/>
          </p:cNvSpPr>
          <p:nvPr>
            <p:ph sz="half" idx="1"/>
          </p:nvPr>
        </p:nvSpPr>
        <p:spPr>
          <a:xfrm>
            <a:off x="838200" y="1825625"/>
            <a:ext cx="5181600" cy="4351338"/>
          </a:xfrm>
        </p:spPr>
        <p:txBody>
          <a:bodyPr/>
          <a:lstStyle>
            <a:lvl1pPr>
              <a:defRPr>
                <a:latin typeface="Verdana" panose="020B0604030504040204" pitchFamily="34" charset="0"/>
              </a:defRPr>
            </a:lvl1pPr>
            <a:lvl2pPr>
              <a:defRPr>
                <a:latin typeface="Verdana" panose="020B0604030504040204" pitchFamily="34" charset="0"/>
              </a:defRPr>
            </a:lvl2pPr>
            <a:lvl3pPr>
              <a:defRPr>
                <a:latin typeface="Verdana" panose="020B0604030504040204" pitchFamily="34" charset="0"/>
              </a:defRPr>
            </a:lvl3pPr>
            <a:lvl4pPr>
              <a:defRPr>
                <a:latin typeface="Verdana" panose="020B0604030504040204" pitchFamily="34" charset="0"/>
              </a:defRPr>
            </a:lvl4pPr>
            <a:lvl5pPr>
              <a:defRPr>
                <a:latin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contenido 3">
            <a:extLst>
              <a:ext uri="{FF2B5EF4-FFF2-40B4-BE49-F238E27FC236}">
                <a16:creationId xmlns:a16="http://schemas.microsoft.com/office/drawing/2014/main" id="{88F33D3A-1132-9B1A-B962-CD60ABDB6F59}"/>
              </a:ext>
            </a:extLst>
          </p:cNvPr>
          <p:cNvSpPr>
            <a:spLocks noGrp="1"/>
          </p:cNvSpPr>
          <p:nvPr>
            <p:ph sz="half" idx="2"/>
          </p:nvPr>
        </p:nvSpPr>
        <p:spPr>
          <a:xfrm>
            <a:off x="6172200" y="1825625"/>
            <a:ext cx="5181600" cy="4351338"/>
          </a:xfrm>
        </p:spPr>
        <p:txBody>
          <a:bodyPr/>
          <a:lstStyle>
            <a:lvl1pPr>
              <a:defRPr>
                <a:latin typeface="Verdana" panose="020B0604030504040204" pitchFamily="34" charset="0"/>
              </a:defRPr>
            </a:lvl1pPr>
            <a:lvl2pPr>
              <a:defRPr>
                <a:latin typeface="Verdana" panose="020B0604030504040204" pitchFamily="34" charset="0"/>
              </a:defRPr>
            </a:lvl2pPr>
            <a:lvl3pPr>
              <a:defRPr>
                <a:latin typeface="Verdana" panose="020B0604030504040204" pitchFamily="34" charset="0"/>
              </a:defRPr>
            </a:lvl3pPr>
            <a:lvl4pPr>
              <a:defRPr>
                <a:latin typeface="Verdana" panose="020B0604030504040204" pitchFamily="34" charset="0"/>
              </a:defRPr>
            </a:lvl4pPr>
            <a:lvl5pPr>
              <a:defRPr>
                <a:latin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5" name="Marcador de fecha 4">
            <a:extLst>
              <a:ext uri="{FF2B5EF4-FFF2-40B4-BE49-F238E27FC236}">
                <a16:creationId xmlns:a16="http://schemas.microsoft.com/office/drawing/2014/main" id="{81E0D49E-7178-69A3-8F58-4D4C48A6CEFA}"/>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11/10/2024</a:t>
            </a:fld>
            <a:endParaRPr lang="es-CO" dirty="0"/>
          </a:p>
        </p:txBody>
      </p:sp>
      <p:sp>
        <p:nvSpPr>
          <p:cNvPr id="6" name="Marcador de pie de página 5">
            <a:extLst>
              <a:ext uri="{FF2B5EF4-FFF2-40B4-BE49-F238E27FC236}">
                <a16:creationId xmlns:a16="http://schemas.microsoft.com/office/drawing/2014/main" id="{2F5CC090-A935-39EC-1352-2703D7774C23}"/>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7" name="Marcador de número de diapositiva 6">
            <a:extLst>
              <a:ext uri="{FF2B5EF4-FFF2-40B4-BE49-F238E27FC236}">
                <a16:creationId xmlns:a16="http://schemas.microsoft.com/office/drawing/2014/main" id="{F9F37035-180E-0152-1228-EECA44274B02}"/>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spTree>
    <p:extLst>
      <p:ext uri="{BB962C8B-B14F-4D97-AF65-F5344CB8AC3E}">
        <p14:creationId xmlns:p14="http://schemas.microsoft.com/office/powerpoint/2010/main" val="9266938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ECAB338-F339-66BE-83C6-7A3F6FECC920}"/>
              </a:ext>
            </a:extLst>
          </p:cNvPr>
          <p:cNvSpPr>
            <a:spLocks noGrp="1"/>
          </p:cNvSpPr>
          <p:nvPr>
            <p:ph type="title"/>
          </p:nvPr>
        </p:nvSpPr>
        <p:spPr>
          <a:xfrm>
            <a:off x="839788" y="365125"/>
            <a:ext cx="10515600" cy="1325563"/>
          </a:xfrm>
        </p:spPr>
        <p:txBody>
          <a:bodyPr/>
          <a:lstStyle>
            <a:lvl1pPr>
              <a:defRPr>
                <a:latin typeface="Verdana" panose="020B0604030504040204" pitchFamily="34" charset="0"/>
              </a:defRPr>
            </a:lvl1pPr>
          </a:lstStyle>
          <a:p>
            <a:r>
              <a:rPr lang="es-ES" dirty="0"/>
              <a:t>Haga clic para modificar el estilo de título del patrón</a:t>
            </a:r>
            <a:endParaRPr lang="es-CO" dirty="0"/>
          </a:p>
        </p:txBody>
      </p:sp>
      <p:sp>
        <p:nvSpPr>
          <p:cNvPr id="3" name="Marcador de texto 2">
            <a:extLst>
              <a:ext uri="{FF2B5EF4-FFF2-40B4-BE49-F238E27FC236}">
                <a16:creationId xmlns:a16="http://schemas.microsoft.com/office/drawing/2014/main" id="{69935FC1-EFEA-9E70-C955-E0F46AFA9912}"/>
              </a:ext>
            </a:extLst>
          </p:cNvPr>
          <p:cNvSpPr>
            <a:spLocks noGrp="1"/>
          </p:cNvSpPr>
          <p:nvPr>
            <p:ph type="body" idx="1"/>
          </p:nvPr>
        </p:nvSpPr>
        <p:spPr>
          <a:xfrm>
            <a:off x="839788" y="1681163"/>
            <a:ext cx="5157787" cy="823912"/>
          </a:xfrm>
        </p:spPr>
        <p:txBody>
          <a:bodyPr anchor="b"/>
          <a:lstStyle>
            <a:lvl1pPr marL="0" indent="0">
              <a:buNone/>
              <a:defRPr sz="2400" b="1">
                <a:latin typeface="Verdana" panose="020B060403050404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dirty="0"/>
              <a:t>Haga clic para modificar los estilos de texto del patrón</a:t>
            </a:r>
          </a:p>
        </p:txBody>
      </p:sp>
      <p:sp>
        <p:nvSpPr>
          <p:cNvPr id="4" name="Marcador de contenido 3">
            <a:extLst>
              <a:ext uri="{FF2B5EF4-FFF2-40B4-BE49-F238E27FC236}">
                <a16:creationId xmlns:a16="http://schemas.microsoft.com/office/drawing/2014/main" id="{B52A0A90-FD8F-D098-9E3C-8B3903C7EAD4}"/>
              </a:ext>
            </a:extLst>
          </p:cNvPr>
          <p:cNvSpPr>
            <a:spLocks noGrp="1"/>
          </p:cNvSpPr>
          <p:nvPr>
            <p:ph sz="half" idx="2"/>
          </p:nvPr>
        </p:nvSpPr>
        <p:spPr>
          <a:xfrm>
            <a:off x="839788" y="2505075"/>
            <a:ext cx="5157787" cy="3684588"/>
          </a:xfrm>
        </p:spPr>
        <p:txBody>
          <a:bodyPr/>
          <a:lstStyle>
            <a:lvl1pPr>
              <a:defRPr>
                <a:latin typeface="Verdana" panose="020B0604030504040204" pitchFamily="34" charset="0"/>
              </a:defRPr>
            </a:lvl1pPr>
            <a:lvl2pPr>
              <a:defRPr>
                <a:latin typeface="Verdana" panose="020B0604030504040204" pitchFamily="34" charset="0"/>
              </a:defRPr>
            </a:lvl2pPr>
            <a:lvl3pPr>
              <a:defRPr>
                <a:latin typeface="Verdana" panose="020B0604030504040204" pitchFamily="34" charset="0"/>
              </a:defRPr>
            </a:lvl3pPr>
            <a:lvl4pPr>
              <a:defRPr>
                <a:latin typeface="Verdana" panose="020B0604030504040204" pitchFamily="34" charset="0"/>
              </a:defRPr>
            </a:lvl4pPr>
            <a:lvl5pPr>
              <a:defRPr>
                <a:latin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5" name="Marcador de texto 4">
            <a:extLst>
              <a:ext uri="{FF2B5EF4-FFF2-40B4-BE49-F238E27FC236}">
                <a16:creationId xmlns:a16="http://schemas.microsoft.com/office/drawing/2014/main" id="{A0F47486-611C-6371-6BFF-C8AADB90A803}"/>
              </a:ext>
            </a:extLst>
          </p:cNvPr>
          <p:cNvSpPr>
            <a:spLocks noGrp="1"/>
          </p:cNvSpPr>
          <p:nvPr>
            <p:ph type="body" sz="quarter" idx="3"/>
          </p:nvPr>
        </p:nvSpPr>
        <p:spPr>
          <a:xfrm>
            <a:off x="6172200" y="1681163"/>
            <a:ext cx="5183188" cy="823912"/>
          </a:xfrm>
        </p:spPr>
        <p:txBody>
          <a:bodyPr anchor="b"/>
          <a:lstStyle>
            <a:lvl1pPr marL="0" indent="0">
              <a:buNone/>
              <a:defRPr sz="2400" b="1">
                <a:latin typeface="Verdana" panose="020B060403050404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dirty="0"/>
              <a:t>Haga clic para modificar los estilos de texto del patrón</a:t>
            </a:r>
          </a:p>
        </p:txBody>
      </p:sp>
      <p:sp>
        <p:nvSpPr>
          <p:cNvPr id="6" name="Marcador de contenido 5">
            <a:extLst>
              <a:ext uri="{FF2B5EF4-FFF2-40B4-BE49-F238E27FC236}">
                <a16:creationId xmlns:a16="http://schemas.microsoft.com/office/drawing/2014/main" id="{25A5BFE2-9B56-F9FE-1317-1698B3D8A8E5}"/>
              </a:ext>
            </a:extLst>
          </p:cNvPr>
          <p:cNvSpPr>
            <a:spLocks noGrp="1"/>
          </p:cNvSpPr>
          <p:nvPr>
            <p:ph sz="quarter" idx="4"/>
          </p:nvPr>
        </p:nvSpPr>
        <p:spPr>
          <a:xfrm>
            <a:off x="6172200" y="2505075"/>
            <a:ext cx="5183188" cy="3684588"/>
          </a:xfrm>
        </p:spPr>
        <p:txBody>
          <a:bodyPr/>
          <a:lstStyle>
            <a:lvl1pPr>
              <a:defRPr>
                <a:latin typeface="Verdana" panose="020B0604030504040204" pitchFamily="34" charset="0"/>
              </a:defRPr>
            </a:lvl1pPr>
            <a:lvl2pPr>
              <a:defRPr>
                <a:latin typeface="Verdana" panose="020B0604030504040204" pitchFamily="34" charset="0"/>
              </a:defRPr>
            </a:lvl2pPr>
            <a:lvl3pPr>
              <a:defRPr>
                <a:latin typeface="Verdana" panose="020B0604030504040204" pitchFamily="34" charset="0"/>
              </a:defRPr>
            </a:lvl3pPr>
            <a:lvl4pPr>
              <a:defRPr>
                <a:latin typeface="Verdana" panose="020B0604030504040204" pitchFamily="34" charset="0"/>
              </a:defRPr>
            </a:lvl4pPr>
            <a:lvl5pPr>
              <a:defRPr>
                <a:latin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7" name="Marcador de fecha 6">
            <a:extLst>
              <a:ext uri="{FF2B5EF4-FFF2-40B4-BE49-F238E27FC236}">
                <a16:creationId xmlns:a16="http://schemas.microsoft.com/office/drawing/2014/main" id="{758251A3-C7BF-3DF9-1006-6349C94FA1F1}"/>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11/10/2024</a:t>
            </a:fld>
            <a:endParaRPr lang="es-CO" dirty="0"/>
          </a:p>
        </p:txBody>
      </p:sp>
      <p:sp>
        <p:nvSpPr>
          <p:cNvPr id="8" name="Marcador de pie de página 7">
            <a:extLst>
              <a:ext uri="{FF2B5EF4-FFF2-40B4-BE49-F238E27FC236}">
                <a16:creationId xmlns:a16="http://schemas.microsoft.com/office/drawing/2014/main" id="{644687DF-C287-0B90-0384-AC46566F9DE1}"/>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9" name="Marcador de número de diapositiva 8">
            <a:extLst>
              <a:ext uri="{FF2B5EF4-FFF2-40B4-BE49-F238E27FC236}">
                <a16:creationId xmlns:a16="http://schemas.microsoft.com/office/drawing/2014/main" id="{EB92D22D-0268-7F05-56E0-5963F89C291C}"/>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spTree>
    <p:extLst>
      <p:ext uri="{BB962C8B-B14F-4D97-AF65-F5344CB8AC3E}">
        <p14:creationId xmlns:p14="http://schemas.microsoft.com/office/powerpoint/2010/main" val="32573337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B5FE461-F01D-222B-4C7C-57D2AA8652C0}"/>
              </a:ext>
            </a:extLst>
          </p:cNvPr>
          <p:cNvSpPr>
            <a:spLocks noGrp="1"/>
          </p:cNvSpPr>
          <p:nvPr>
            <p:ph type="title"/>
          </p:nvPr>
        </p:nvSpPr>
        <p:spPr/>
        <p:txBody>
          <a:bodyPr/>
          <a:lstStyle>
            <a:lvl1pPr>
              <a:defRPr>
                <a:latin typeface="Verdana" panose="020B0604030504040204" pitchFamily="34" charset="0"/>
              </a:defRPr>
            </a:lvl1pPr>
          </a:lstStyle>
          <a:p>
            <a:r>
              <a:rPr lang="es-ES" dirty="0"/>
              <a:t>Haga clic para modificar el estilo de título del patrón</a:t>
            </a:r>
            <a:endParaRPr lang="es-CO" dirty="0"/>
          </a:p>
        </p:txBody>
      </p:sp>
      <p:sp>
        <p:nvSpPr>
          <p:cNvPr id="3" name="Marcador de fecha 2">
            <a:extLst>
              <a:ext uri="{FF2B5EF4-FFF2-40B4-BE49-F238E27FC236}">
                <a16:creationId xmlns:a16="http://schemas.microsoft.com/office/drawing/2014/main" id="{5CFB908D-19D2-F83C-4039-D58C06ECA823}"/>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11/10/2024</a:t>
            </a:fld>
            <a:endParaRPr lang="es-CO" dirty="0"/>
          </a:p>
        </p:txBody>
      </p:sp>
      <p:sp>
        <p:nvSpPr>
          <p:cNvPr id="4" name="Marcador de pie de página 3">
            <a:extLst>
              <a:ext uri="{FF2B5EF4-FFF2-40B4-BE49-F238E27FC236}">
                <a16:creationId xmlns:a16="http://schemas.microsoft.com/office/drawing/2014/main" id="{877D68EF-BFF2-A72E-07EE-5E72D7A4740D}"/>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5" name="Marcador de número de diapositiva 4">
            <a:extLst>
              <a:ext uri="{FF2B5EF4-FFF2-40B4-BE49-F238E27FC236}">
                <a16:creationId xmlns:a16="http://schemas.microsoft.com/office/drawing/2014/main" id="{538FE25A-BF2A-CF99-7E87-C956434B72ED}"/>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spTree>
    <p:extLst>
      <p:ext uri="{BB962C8B-B14F-4D97-AF65-F5344CB8AC3E}">
        <p14:creationId xmlns:p14="http://schemas.microsoft.com/office/powerpoint/2010/main" val="12714246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B9DC9B7-1E4F-7D26-4BD7-745061F4E257}"/>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11/10/2024</a:t>
            </a:fld>
            <a:endParaRPr lang="es-CO" dirty="0"/>
          </a:p>
        </p:txBody>
      </p:sp>
      <p:sp>
        <p:nvSpPr>
          <p:cNvPr id="3" name="Marcador de pie de página 2">
            <a:extLst>
              <a:ext uri="{FF2B5EF4-FFF2-40B4-BE49-F238E27FC236}">
                <a16:creationId xmlns:a16="http://schemas.microsoft.com/office/drawing/2014/main" id="{9F5816B9-11D6-2A5A-0FD1-DB0FC94DB765}"/>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4" name="Marcador de número de diapositiva 3">
            <a:extLst>
              <a:ext uri="{FF2B5EF4-FFF2-40B4-BE49-F238E27FC236}">
                <a16:creationId xmlns:a16="http://schemas.microsoft.com/office/drawing/2014/main" id="{D3A788D0-F4D3-2B6C-9239-17F58235B626}"/>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spTree>
    <p:extLst>
      <p:ext uri="{BB962C8B-B14F-4D97-AF65-F5344CB8AC3E}">
        <p14:creationId xmlns:p14="http://schemas.microsoft.com/office/powerpoint/2010/main" val="16627494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4911F9C-4982-DC10-47A7-6087D7976D8D}"/>
              </a:ext>
            </a:extLst>
          </p:cNvPr>
          <p:cNvSpPr>
            <a:spLocks noGrp="1"/>
          </p:cNvSpPr>
          <p:nvPr>
            <p:ph type="title"/>
          </p:nvPr>
        </p:nvSpPr>
        <p:spPr>
          <a:xfrm>
            <a:off x="839788" y="457200"/>
            <a:ext cx="3932237" cy="1600200"/>
          </a:xfrm>
        </p:spPr>
        <p:txBody>
          <a:bodyPr anchor="b"/>
          <a:lstStyle>
            <a:lvl1pPr>
              <a:defRPr sz="3200">
                <a:latin typeface="Verdana" panose="020B0604030504040204" pitchFamily="34" charset="0"/>
              </a:defRPr>
            </a:lvl1pPr>
          </a:lstStyle>
          <a:p>
            <a:r>
              <a:rPr lang="es-ES" dirty="0"/>
              <a:t>Haga clic para modificar el estilo de título del patrón</a:t>
            </a:r>
            <a:endParaRPr lang="es-CO" dirty="0"/>
          </a:p>
        </p:txBody>
      </p:sp>
      <p:sp>
        <p:nvSpPr>
          <p:cNvPr id="3" name="Marcador de contenido 2">
            <a:extLst>
              <a:ext uri="{FF2B5EF4-FFF2-40B4-BE49-F238E27FC236}">
                <a16:creationId xmlns:a16="http://schemas.microsoft.com/office/drawing/2014/main" id="{CA2D4D84-B18F-DC4C-91BD-C2D2452F670D}"/>
              </a:ext>
            </a:extLst>
          </p:cNvPr>
          <p:cNvSpPr>
            <a:spLocks noGrp="1"/>
          </p:cNvSpPr>
          <p:nvPr>
            <p:ph idx="1"/>
          </p:nvPr>
        </p:nvSpPr>
        <p:spPr>
          <a:xfrm>
            <a:off x="5183188" y="987425"/>
            <a:ext cx="6172200" cy="4873625"/>
          </a:xfrm>
        </p:spPr>
        <p:txBody>
          <a:bodyPr/>
          <a:lstStyle>
            <a:lvl1pPr>
              <a:defRPr sz="3200">
                <a:latin typeface="Verdana" panose="020B0604030504040204" pitchFamily="34" charset="0"/>
              </a:defRPr>
            </a:lvl1pPr>
            <a:lvl2pPr>
              <a:defRPr sz="2800">
                <a:latin typeface="Verdana" panose="020B0604030504040204" pitchFamily="34" charset="0"/>
              </a:defRPr>
            </a:lvl2pPr>
            <a:lvl3pPr>
              <a:defRPr sz="2400">
                <a:latin typeface="Verdana" panose="020B0604030504040204" pitchFamily="34" charset="0"/>
              </a:defRPr>
            </a:lvl3pPr>
            <a:lvl4pPr>
              <a:defRPr sz="2000">
                <a:latin typeface="Verdana" panose="020B0604030504040204" pitchFamily="34" charset="0"/>
              </a:defRPr>
            </a:lvl4pPr>
            <a:lvl5pPr>
              <a:defRPr sz="2000">
                <a:latin typeface="Verdana" panose="020B0604030504040204" pitchFamily="34" charset="0"/>
              </a:defRPr>
            </a:lvl5pPr>
            <a:lvl6pPr>
              <a:defRPr sz="2000"/>
            </a:lvl6pPr>
            <a:lvl7pPr>
              <a:defRPr sz="2000"/>
            </a:lvl7pPr>
            <a:lvl8pPr>
              <a:defRPr sz="2000"/>
            </a:lvl8pPr>
            <a:lvl9pPr>
              <a:defRPr sz="2000"/>
            </a:lvl9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texto 3">
            <a:extLst>
              <a:ext uri="{FF2B5EF4-FFF2-40B4-BE49-F238E27FC236}">
                <a16:creationId xmlns:a16="http://schemas.microsoft.com/office/drawing/2014/main" id="{F14A5BCA-21FB-4F80-5D90-71B92FADA722}"/>
              </a:ext>
            </a:extLst>
          </p:cNvPr>
          <p:cNvSpPr>
            <a:spLocks noGrp="1"/>
          </p:cNvSpPr>
          <p:nvPr>
            <p:ph type="body" sz="half" idx="2"/>
          </p:nvPr>
        </p:nvSpPr>
        <p:spPr>
          <a:xfrm>
            <a:off x="839788" y="2057400"/>
            <a:ext cx="3932237" cy="3811588"/>
          </a:xfrm>
        </p:spPr>
        <p:txBody>
          <a:bodyPr/>
          <a:lstStyle>
            <a:lvl1pPr marL="0" indent="0">
              <a:buNone/>
              <a:defRPr sz="1600">
                <a:latin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Haga clic para modificar los estilos de texto del patrón</a:t>
            </a:r>
          </a:p>
        </p:txBody>
      </p:sp>
      <p:sp>
        <p:nvSpPr>
          <p:cNvPr id="5" name="Marcador de fecha 4">
            <a:extLst>
              <a:ext uri="{FF2B5EF4-FFF2-40B4-BE49-F238E27FC236}">
                <a16:creationId xmlns:a16="http://schemas.microsoft.com/office/drawing/2014/main" id="{1DC4DC66-6DB7-E14E-1352-1E2E2ED4EDE4}"/>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11/10/2024</a:t>
            </a:fld>
            <a:endParaRPr lang="es-CO" dirty="0"/>
          </a:p>
        </p:txBody>
      </p:sp>
      <p:sp>
        <p:nvSpPr>
          <p:cNvPr id="6" name="Marcador de pie de página 5">
            <a:extLst>
              <a:ext uri="{FF2B5EF4-FFF2-40B4-BE49-F238E27FC236}">
                <a16:creationId xmlns:a16="http://schemas.microsoft.com/office/drawing/2014/main" id="{15AEA652-EF40-005F-FF90-AD253E40DB70}"/>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7" name="Marcador de número de diapositiva 6">
            <a:extLst>
              <a:ext uri="{FF2B5EF4-FFF2-40B4-BE49-F238E27FC236}">
                <a16:creationId xmlns:a16="http://schemas.microsoft.com/office/drawing/2014/main" id="{9E9AB725-99AA-BB55-8E39-F039EB14A8E6}"/>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spTree>
    <p:extLst>
      <p:ext uri="{BB962C8B-B14F-4D97-AF65-F5344CB8AC3E}">
        <p14:creationId xmlns:p14="http://schemas.microsoft.com/office/powerpoint/2010/main" val="295096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E65C95-5503-7D88-003E-0E2E5F911302}"/>
              </a:ext>
            </a:extLst>
          </p:cNvPr>
          <p:cNvSpPr>
            <a:spLocks noGrp="1"/>
          </p:cNvSpPr>
          <p:nvPr>
            <p:ph type="title"/>
          </p:nvPr>
        </p:nvSpPr>
        <p:spPr>
          <a:xfrm>
            <a:off x="839788" y="457200"/>
            <a:ext cx="3932237" cy="1600200"/>
          </a:xfrm>
        </p:spPr>
        <p:txBody>
          <a:bodyPr anchor="b"/>
          <a:lstStyle>
            <a:lvl1pPr>
              <a:defRPr sz="3200">
                <a:latin typeface="Verdana" panose="020B0604030504040204" pitchFamily="34" charset="0"/>
              </a:defRPr>
            </a:lvl1pPr>
          </a:lstStyle>
          <a:p>
            <a:r>
              <a:rPr lang="es-ES" dirty="0"/>
              <a:t>Haga clic para modificar el estilo de título del patrón</a:t>
            </a:r>
            <a:endParaRPr lang="es-CO" dirty="0"/>
          </a:p>
        </p:txBody>
      </p:sp>
      <p:sp>
        <p:nvSpPr>
          <p:cNvPr id="3" name="Marcador de posición de imagen 2">
            <a:extLst>
              <a:ext uri="{FF2B5EF4-FFF2-40B4-BE49-F238E27FC236}">
                <a16:creationId xmlns:a16="http://schemas.microsoft.com/office/drawing/2014/main" id="{93AC4D1E-48F0-A1F3-F9C4-7B875CE887C0}"/>
              </a:ext>
            </a:extLst>
          </p:cNvPr>
          <p:cNvSpPr>
            <a:spLocks noGrp="1"/>
          </p:cNvSpPr>
          <p:nvPr>
            <p:ph type="pic" idx="1"/>
          </p:nvPr>
        </p:nvSpPr>
        <p:spPr>
          <a:xfrm>
            <a:off x="5183188" y="987425"/>
            <a:ext cx="6172200" cy="4873625"/>
          </a:xfrm>
        </p:spPr>
        <p:txBody>
          <a:bodyPr/>
          <a:lstStyle>
            <a:lvl1pPr marL="0" indent="0">
              <a:buNone/>
              <a:defRPr sz="3200">
                <a:latin typeface="Verdana" panose="020B060403050404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dirty="0"/>
          </a:p>
        </p:txBody>
      </p:sp>
      <p:sp>
        <p:nvSpPr>
          <p:cNvPr id="4" name="Marcador de texto 3">
            <a:extLst>
              <a:ext uri="{FF2B5EF4-FFF2-40B4-BE49-F238E27FC236}">
                <a16:creationId xmlns:a16="http://schemas.microsoft.com/office/drawing/2014/main" id="{31F0E517-DE99-33E7-2751-3A45597C88D9}"/>
              </a:ext>
            </a:extLst>
          </p:cNvPr>
          <p:cNvSpPr>
            <a:spLocks noGrp="1"/>
          </p:cNvSpPr>
          <p:nvPr>
            <p:ph type="body" sz="half" idx="2"/>
          </p:nvPr>
        </p:nvSpPr>
        <p:spPr>
          <a:xfrm>
            <a:off x="839788" y="2057400"/>
            <a:ext cx="3932237" cy="3811588"/>
          </a:xfrm>
        </p:spPr>
        <p:txBody>
          <a:bodyPr/>
          <a:lstStyle>
            <a:lvl1pPr marL="0" indent="0">
              <a:buNone/>
              <a:defRPr sz="1600">
                <a:latin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Haga clic para modificar los estilos de texto del patrón</a:t>
            </a:r>
          </a:p>
        </p:txBody>
      </p:sp>
      <p:sp>
        <p:nvSpPr>
          <p:cNvPr id="5" name="Marcador de fecha 4">
            <a:extLst>
              <a:ext uri="{FF2B5EF4-FFF2-40B4-BE49-F238E27FC236}">
                <a16:creationId xmlns:a16="http://schemas.microsoft.com/office/drawing/2014/main" id="{F9892408-C707-58E8-CE35-B1C506B77F0F}"/>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11/10/2024</a:t>
            </a:fld>
            <a:endParaRPr lang="es-CO" dirty="0"/>
          </a:p>
        </p:txBody>
      </p:sp>
      <p:sp>
        <p:nvSpPr>
          <p:cNvPr id="6" name="Marcador de pie de página 5">
            <a:extLst>
              <a:ext uri="{FF2B5EF4-FFF2-40B4-BE49-F238E27FC236}">
                <a16:creationId xmlns:a16="http://schemas.microsoft.com/office/drawing/2014/main" id="{A65293AC-92C2-E7E4-0ECB-1F609042D46A}"/>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7" name="Marcador de número de diapositiva 6">
            <a:extLst>
              <a:ext uri="{FF2B5EF4-FFF2-40B4-BE49-F238E27FC236}">
                <a16:creationId xmlns:a16="http://schemas.microsoft.com/office/drawing/2014/main" id="{5AB57530-0A48-7CB0-27F9-91E065538C46}"/>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spTree>
    <p:extLst>
      <p:ext uri="{BB962C8B-B14F-4D97-AF65-F5344CB8AC3E}">
        <p14:creationId xmlns:p14="http://schemas.microsoft.com/office/powerpoint/2010/main" val="37526661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505C3E2-E170-9268-25A1-AE60BCD4A181}"/>
              </a:ext>
            </a:extLst>
          </p:cNvPr>
          <p:cNvSpPr>
            <a:spLocks noGrp="1"/>
          </p:cNvSpPr>
          <p:nvPr>
            <p:ph type="title"/>
          </p:nvPr>
        </p:nvSpPr>
        <p:spPr/>
        <p:txBody>
          <a:bodyPr/>
          <a:lstStyle>
            <a:lvl1pPr>
              <a:defRPr>
                <a:latin typeface="Verdana" panose="020B0604030504040204" pitchFamily="34" charset="0"/>
              </a:defRPr>
            </a:lvl1pPr>
          </a:lstStyle>
          <a:p>
            <a:r>
              <a:rPr lang="es-ES" dirty="0"/>
              <a:t>Haga clic para modificar el estilo de título del patrón</a:t>
            </a:r>
            <a:endParaRPr lang="es-CO" dirty="0"/>
          </a:p>
        </p:txBody>
      </p:sp>
      <p:sp>
        <p:nvSpPr>
          <p:cNvPr id="3" name="Marcador de texto vertical 2">
            <a:extLst>
              <a:ext uri="{FF2B5EF4-FFF2-40B4-BE49-F238E27FC236}">
                <a16:creationId xmlns:a16="http://schemas.microsoft.com/office/drawing/2014/main" id="{6FDC4665-0C8C-E09A-7C93-4DB3CB0A64FB}"/>
              </a:ext>
            </a:extLst>
          </p:cNvPr>
          <p:cNvSpPr>
            <a:spLocks noGrp="1"/>
          </p:cNvSpPr>
          <p:nvPr>
            <p:ph type="body" orient="vert" idx="1"/>
          </p:nvPr>
        </p:nvSpPr>
        <p:spPr/>
        <p:txBody>
          <a:bodyPr vert="eaVert"/>
          <a:lstStyle>
            <a:lvl1pPr>
              <a:defRPr>
                <a:latin typeface="Verdana" panose="020B0604030504040204" pitchFamily="34" charset="0"/>
              </a:defRPr>
            </a:lvl1pPr>
            <a:lvl2pPr>
              <a:defRPr>
                <a:latin typeface="Verdana" panose="020B0604030504040204" pitchFamily="34" charset="0"/>
              </a:defRPr>
            </a:lvl2pPr>
            <a:lvl3pPr>
              <a:defRPr>
                <a:latin typeface="Verdana" panose="020B0604030504040204" pitchFamily="34" charset="0"/>
              </a:defRPr>
            </a:lvl3pPr>
            <a:lvl4pPr>
              <a:defRPr>
                <a:latin typeface="Verdana" panose="020B0604030504040204" pitchFamily="34" charset="0"/>
              </a:defRPr>
            </a:lvl4pPr>
            <a:lvl5pPr>
              <a:defRPr>
                <a:latin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fecha 3">
            <a:extLst>
              <a:ext uri="{FF2B5EF4-FFF2-40B4-BE49-F238E27FC236}">
                <a16:creationId xmlns:a16="http://schemas.microsoft.com/office/drawing/2014/main" id="{3863F176-85B0-9D54-437B-996F56A1D5B9}"/>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11/10/2024</a:t>
            </a:fld>
            <a:endParaRPr lang="es-CO" dirty="0"/>
          </a:p>
        </p:txBody>
      </p:sp>
      <p:sp>
        <p:nvSpPr>
          <p:cNvPr id="5" name="Marcador de pie de página 4">
            <a:extLst>
              <a:ext uri="{FF2B5EF4-FFF2-40B4-BE49-F238E27FC236}">
                <a16:creationId xmlns:a16="http://schemas.microsoft.com/office/drawing/2014/main" id="{AD9FF4C6-8C08-CBB4-3CE2-59E6FA53D104}"/>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6" name="Marcador de número de diapositiva 5">
            <a:extLst>
              <a:ext uri="{FF2B5EF4-FFF2-40B4-BE49-F238E27FC236}">
                <a16:creationId xmlns:a16="http://schemas.microsoft.com/office/drawing/2014/main" id="{0DD7E2D5-E6C7-D872-FB2D-BAF970486C9F}"/>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spTree>
    <p:extLst>
      <p:ext uri="{BB962C8B-B14F-4D97-AF65-F5344CB8AC3E}">
        <p14:creationId xmlns:p14="http://schemas.microsoft.com/office/powerpoint/2010/main" val="25280545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BAB6635-A1FA-05FB-BAB0-2B865D5253CF}"/>
              </a:ext>
            </a:extLst>
          </p:cNvPr>
          <p:cNvSpPr>
            <a:spLocks noGrp="1"/>
          </p:cNvSpPr>
          <p:nvPr>
            <p:ph type="title" orient="vert"/>
          </p:nvPr>
        </p:nvSpPr>
        <p:spPr>
          <a:xfrm>
            <a:off x="8724900" y="365125"/>
            <a:ext cx="2628900" cy="5811838"/>
          </a:xfrm>
        </p:spPr>
        <p:txBody>
          <a:bodyPr vert="eaVert"/>
          <a:lstStyle>
            <a:lvl1pPr>
              <a:defRPr>
                <a:latin typeface="Verdana" panose="020B0604030504040204" pitchFamily="34" charset="0"/>
              </a:defRPr>
            </a:lvl1pPr>
          </a:lstStyle>
          <a:p>
            <a:r>
              <a:rPr lang="es-ES" dirty="0"/>
              <a:t>Haga clic para modificar el estilo de título del patrón</a:t>
            </a:r>
            <a:endParaRPr lang="es-CO" dirty="0"/>
          </a:p>
        </p:txBody>
      </p:sp>
      <p:sp>
        <p:nvSpPr>
          <p:cNvPr id="3" name="Marcador de texto vertical 2">
            <a:extLst>
              <a:ext uri="{FF2B5EF4-FFF2-40B4-BE49-F238E27FC236}">
                <a16:creationId xmlns:a16="http://schemas.microsoft.com/office/drawing/2014/main" id="{86005000-C67B-39FC-C963-1BE222E2F73B}"/>
              </a:ext>
            </a:extLst>
          </p:cNvPr>
          <p:cNvSpPr>
            <a:spLocks noGrp="1"/>
          </p:cNvSpPr>
          <p:nvPr>
            <p:ph type="body" orient="vert" idx="1"/>
          </p:nvPr>
        </p:nvSpPr>
        <p:spPr>
          <a:xfrm>
            <a:off x="838200" y="365125"/>
            <a:ext cx="7734300" cy="5811838"/>
          </a:xfrm>
        </p:spPr>
        <p:txBody>
          <a:bodyPr vert="eaVert"/>
          <a:lstStyle>
            <a:lvl1pPr>
              <a:defRPr>
                <a:latin typeface="Verdana" panose="020B0604030504040204" pitchFamily="34" charset="0"/>
              </a:defRPr>
            </a:lvl1pPr>
            <a:lvl2pPr>
              <a:defRPr>
                <a:latin typeface="Verdana" panose="020B0604030504040204" pitchFamily="34" charset="0"/>
              </a:defRPr>
            </a:lvl2pPr>
            <a:lvl3pPr>
              <a:defRPr>
                <a:latin typeface="Verdana" panose="020B0604030504040204" pitchFamily="34" charset="0"/>
              </a:defRPr>
            </a:lvl3pPr>
            <a:lvl4pPr>
              <a:defRPr>
                <a:latin typeface="Verdana" panose="020B0604030504040204" pitchFamily="34" charset="0"/>
              </a:defRPr>
            </a:lvl4pPr>
            <a:lvl5pPr>
              <a:defRPr>
                <a:latin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fecha 3">
            <a:extLst>
              <a:ext uri="{FF2B5EF4-FFF2-40B4-BE49-F238E27FC236}">
                <a16:creationId xmlns:a16="http://schemas.microsoft.com/office/drawing/2014/main" id="{7277B06B-FF69-1B1F-5058-EED75F49A9FE}"/>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11/10/2024</a:t>
            </a:fld>
            <a:endParaRPr lang="es-CO" dirty="0"/>
          </a:p>
        </p:txBody>
      </p:sp>
      <p:sp>
        <p:nvSpPr>
          <p:cNvPr id="5" name="Marcador de pie de página 4">
            <a:extLst>
              <a:ext uri="{FF2B5EF4-FFF2-40B4-BE49-F238E27FC236}">
                <a16:creationId xmlns:a16="http://schemas.microsoft.com/office/drawing/2014/main" id="{9A1E3432-7CD9-B690-69AF-9AB3EC20FD42}"/>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6" name="Marcador de número de diapositiva 5">
            <a:extLst>
              <a:ext uri="{FF2B5EF4-FFF2-40B4-BE49-F238E27FC236}">
                <a16:creationId xmlns:a16="http://schemas.microsoft.com/office/drawing/2014/main" id="{40FBBF71-D1BB-B37A-0A5C-4B7A1432A52A}"/>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spTree>
    <p:extLst>
      <p:ext uri="{BB962C8B-B14F-4D97-AF65-F5344CB8AC3E}">
        <p14:creationId xmlns:p14="http://schemas.microsoft.com/office/powerpoint/2010/main" val="1982265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092A5-DE25-767F-031F-CE0639AC53CE}"/>
              </a:ext>
            </a:extLst>
          </p:cNvPr>
          <p:cNvSpPr>
            <a:spLocks noGrp="1"/>
          </p:cNvSpPr>
          <p:nvPr>
            <p:ph type="ctrTitle"/>
          </p:nvPr>
        </p:nvSpPr>
        <p:spPr>
          <a:xfrm>
            <a:off x="1524000" y="1122363"/>
            <a:ext cx="9144000" cy="2387600"/>
          </a:xfrm>
        </p:spPr>
        <p:txBody>
          <a:bodyPr anchor="b"/>
          <a:lstStyle>
            <a:lvl1pPr algn="ctr">
              <a:defRPr sz="6000">
                <a:latin typeface="Verdana" panose="020B0604030504040204" pitchFamily="34" charset="0"/>
              </a:defRPr>
            </a:lvl1pPr>
          </a:lstStyle>
          <a:p>
            <a:r>
              <a:rPr lang="es-ES" dirty="0"/>
              <a:t>Haga clic para modificar el estilo de título del patrón</a:t>
            </a:r>
            <a:endParaRPr lang="es-CO" dirty="0"/>
          </a:p>
        </p:txBody>
      </p:sp>
      <p:sp>
        <p:nvSpPr>
          <p:cNvPr id="3" name="Subtítulo 2">
            <a:extLst>
              <a:ext uri="{FF2B5EF4-FFF2-40B4-BE49-F238E27FC236}">
                <a16:creationId xmlns:a16="http://schemas.microsoft.com/office/drawing/2014/main" id="{61259010-DBE2-D34D-D879-AC7A1D28336A}"/>
              </a:ext>
            </a:extLst>
          </p:cNvPr>
          <p:cNvSpPr>
            <a:spLocks noGrp="1"/>
          </p:cNvSpPr>
          <p:nvPr>
            <p:ph type="subTitle" idx="1"/>
          </p:nvPr>
        </p:nvSpPr>
        <p:spPr>
          <a:xfrm>
            <a:off x="1524000" y="3602038"/>
            <a:ext cx="9144000" cy="1655762"/>
          </a:xfrm>
        </p:spPr>
        <p:txBody>
          <a:bodyPr/>
          <a:lstStyle>
            <a:lvl1pPr marL="0" indent="0" algn="ctr">
              <a:buNone/>
              <a:defRPr sz="2400">
                <a:latin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clic para modificar el estilo de subtítulo del patrón</a:t>
            </a:r>
            <a:endParaRPr lang="es-CO" dirty="0"/>
          </a:p>
        </p:txBody>
      </p:sp>
      <p:sp>
        <p:nvSpPr>
          <p:cNvPr id="4" name="Marcador de fecha 3">
            <a:extLst>
              <a:ext uri="{FF2B5EF4-FFF2-40B4-BE49-F238E27FC236}">
                <a16:creationId xmlns:a16="http://schemas.microsoft.com/office/drawing/2014/main" id="{528C31B2-286A-C9C4-E01D-E40D72576A79}"/>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11/10/2024</a:t>
            </a:fld>
            <a:endParaRPr lang="es-CO" dirty="0"/>
          </a:p>
        </p:txBody>
      </p:sp>
      <p:sp>
        <p:nvSpPr>
          <p:cNvPr id="5" name="Marcador de pie de página 4">
            <a:extLst>
              <a:ext uri="{FF2B5EF4-FFF2-40B4-BE49-F238E27FC236}">
                <a16:creationId xmlns:a16="http://schemas.microsoft.com/office/drawing/2014/main" id="{591D1DDB-6CC7-9360-8F7F-08FF87C5D7B4}"/>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6" name="Marcador de número de diapositiva 5">
            <a:extLst>
              <a:ext uri="{FF2B5EF4-FFF2-40B4-BE49-F238E27FC236}">
                <a16:creationId xmlns:a16="http://schemas.microsoft.com/office/drawing/2014/main" id="{DEC3D685-36E9-396E-8492-722E755FAF4F}"/>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sp>
        <p:nvSpPr>
          <p:cNvPr id="8" name="Rectángulo 7">
            <a:extLst>
              <a:ext uri="{FF2B5EF4-FFF2-40B4-BE49-F238E27FC236}">
                <a16:creationId xmlns:a16="http://schemas.microsoft.com/office/drawing/2014/main" id="{49AFD091-953C-4B8E-5508-A2D6A3D77D1D}"/>
              </a:ext>
            </a:extLst>
          </p:cNvPr>
          <p:cNvSpPr/>
          <p:nvPr userDrawn="1"/>
        </p:nvSpPr>
        <p:spPr>
          <a:xfrm>
            <a:off x="0" y="819253"/>
            <a:ext cx="12192000" cy="5219493"/>
          </a:xfrm>
          <a:prstGeom prst="rect">
            <a:avLst/>
          </a:prstGeom>
          <a:solidFill>
            <a:srgbClr val="B088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Tree>
    <p:extLst>
      <p:ext uri="{BB962C8B-B14F-4D97-AF65-F5344CB8AC3E}">
        <p14:creationId xmlns:p14="http://schemas.microsoft.com/office/powerpoint/2010/main" val="19152558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092A5-DE25-767F-031F-CE0639AC53CE}"/>
              </a:ext>
            </a:extLst>
          </p:cNvPr>
          <p:cNvSpPr>
            <a:spLocks noGrp="1"/>
          </p:cNvSpPr>
          <p:nvPr>
            <p:ph type="ctrTitle"/>
          </p:nvPr>
        </p:nvSpPr>
        <p:spPr>
          <a:xfrm>
            <a:off x="1524000" y="1122363"/>
            <a:ext cx="9144000" cy="2387600"/>
          </a:xfrm>
        </p:spPr>
        <p:txBody>
          <a:bodyPr anchor="b"/>
          <a:lstStyle>
            <a:lvl1pPr algn="ctr">
              <a:defRPr sz="6000">
                <a:latin typeface="Verdana" panose="020B0604030504040204" pitchFamily="34" charset="0"/>
              </a:defRPr>
            </a:lvl1pPr>
          </a:lstStyle>
          <a:p>
            <a:r>
              <a:rPr lang="es-ES" dirty="0"/>
              <a:t>Haga clic para modificar el estilo de título del patrón</a:t>
            </a:r>
            <a:endParaRPr lang="es-CO" dirty="0"/>
          </a:p>
        </p:txBody>
      </p:sp>
      <p:sp>
        <p:nvSpPr>
          <p:cNvPr id="3" name="Subtítulo 2">
            <a:extLst>
              <a:ext uri="{FF2B5EF4-FFF2-40B4-BE49-F238E27FC236}">
                <a16:creationId xmlns:a16="http://schemas.microsoft.com/office/drawing/2014/main" id="{61259010-DBE2-D34D-D879-AC7A1D28336A}"/>
              </a:ext>
            </a:extLst>
          </p:cNvPr>
          <p:cNvSpPr>
            <a:spLocks noGrp="1"/>
          </p:cNvSpPr>
          <p:nvPr>
            <p:ph type="subTitle" idx="1"/>
          </p:nvPr>
        </p:nvSpPr>
        <p:spPr>
          <a:xfrm>
            <a:off x="1524000" y="3602038"/>
            <a:ext cx="9144000" cy="1655762"/>
          </a:xfrm>
        </p:spPr>
        <p:txBody>
          <a:bodyPr/>
          <a:lstStyle>
            <a:lvl1pPr marL="0" indent="0" algn="ctr">
              <a:buNone/>
              <a:defRPr sz="2400">
                <a:latin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clic para modificar el estilo de subtítulo del patrón</a:t>
            </a:r>
            <a:endParaRPr lang="es-CO" dirty="0"/>
          </a:p>
        </p:txBody>
      </p:sp>
      <p:sp>
        <p:nvSpPr>
          <p:cNvPr id="4" name="Marcador de fecha 3">
            <a:extLst>
              <a:ext uri="{FF2B5EF4-FFF2-40B4-BE49-F238E27FC236}">
                <a16:creationId xmlns:a16="http://schemas.microsoft.com/office/drawing/2014/main" id="{528C31B2-286A-C9C4-E01D-E40D72576A79}"/>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11/10/2024</a:t>
            </a:fld>
            <a:endParaRPr lang="es-CO" dirty="0"/>
          </a:p>
        </p:txBody>
      </p:sp>
      <p:sp>
        <p:nvSpPr>
          <p:cNvPr id="5" name="Marcador de pie de página 4">
            <a:extLst>
              <a:ext uri="{FF2B5EF4-FFF2-40B4-BE49-F238E27FC236}">
                <a16:creationId xmlns:a16="http://schemas.microsoft.com/office/drawing/2014/main" id="{591D1DDB-6CC7-9360-8F7F-08FF87C5D7B4}"/>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6" name="Marcador de número de diapositiva 5">
            <a:extLst>
              <a:ext uri="{FF2B5EF4-FFF2-40B4-BE49-F238E27FC236}">
                <a16:creationId xmlns:a16="http://schemas.microsoft.com/office/drawing/2014/main" id="{DEC3D685-36E9-396E-8492-722E755FAF4F}"/>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sp>
        <p:nvSpPr>
          <p:cNvPr id="8" name="Rectángulo 7">
            <a:extLst>
              <a:ext uri="{FF2B5EF4-FFF2-40B4-BE49-F238E27FC236}">
                <a16:creationId xmlns:a16="http://schemas.microsoft.com/office/drawing/2014/main" id="{F663A175-52FA-6661-1F93-E14E5215D728}"/>
              </a:ext>
            </a:extLst>
          </p:cNvPr>
          <p:cNvSpPr/>
          <p:nvPr userDrawn="1"/>
        </p:nvSpPr>
        <p:spPr>
          <a:xfrm>
            <a:off x="0" y="6721474"/>
            <a:ext cx="12192000" cy="136525"/>
          </a:xfrm>
          <a:prstGeom prst="rect">
            <a:avLst/>
          </a:prstGeom>
          <a:solidFill>
            <a:srgbClr val="B088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Tree>
    <p:extLst>
      <p:ext uri="{BB962C8B-B14F-4D97-AF65-F5344CB8AC3E}">
        <p14:creationId xmlns:p14="http://schemas.microsoft.com/office/powerpoint/2010/main" val="3572207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3D0CCB-4FFD-D76C-2516-7E388FCAB981}"/>
              </a:ext>
            </a:extLst>
          </p:cNvPr>
          <p:cNvSpPr>
            <a:spLocks noGrp="1"/>
          </p:cNvSpPr>
          <p:nvPr>
            <p:ph type="title"/>
          </p:nvPr>
        </p:nvSpPr>
        <p:spPr>
          <a:xfrm>
            <a:off x="831850" y="1709738"/>
            <a:ext cx="10515600" cy="2852737"/>
          </a:xfrm>
        </p:spPr>
        <p:txBody>
          <a:bodyPr anchor="b"/>
          <a:lstStyle>
            <a:lvl1pPr>
              <a:defRPr sz="6000">
                <a:latin typeface="Verdana" panose="020B0604030504040204" pitchFamily="34" charset="0"/>
              </a:defRPr>
            </a:lvl1pPr>
          </a:lstStyle>
          <a:p>
            <a:r>
              <a:rPr lang="es-ES" dirty="0"/>
              <a:t>Haga clic para modificar el estilo de título del patrón</a:t>
            </a:r>
            <a:endParaRPr lang="es-CO" dirty="0"/>
          </a:p>
        </p:txBody>
      </p:sp>
      <p:sp>
        <p:nvSpPr>
          <p:cNvPr id="3" name="Marcador de texto 2">
            <a:extLst>
              <a:ext uri="{FF2B5EF4-FFF2-40B4-BE49-F238E27FC236}">
                <a16:creationId xmlns:a16="http://schemas.microsoft.com/office/drawing/2014/main" id="{E1E21056-E582-22D1-6201-8C5FC793E5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dirty="0"/>
              <a:t>Haga clic para modificar los estilos de texto del patrón</a:t>
            </a:r>
          </a:p>
        </p:txBody>
      </p:sp>
      <p:sp>
        <p:nvSpPr>
          <p:cNvPr id="4" name="Marcador de fecha 3">
            <a:extLst>
              <a:ext uri="{FF2B5EF4-FFF2-40B4-BE49-F238E27FC236}">
                <a16:creationId xmlns:a16="http://schemas.microsoft.com/office/drawing/2014/main" id="{77EB76F7-CED7-0277-AFCB-6886CB518DAF}"/>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11/10/2024</a:t>
            </a:fld>
            <a:endParaRPr lang="es-CO" dirty="0"/>
          </a:p>
        </p:txBody>
      </p:sp>
      <p:sp>
        <p:nvSpPr>
          <p:cNvPr id="5" name="Marcador de pie de página 4">
            <a:extLst>
              <a:ext uri="{FF2B5EF4-FFF2-40B4-BE49-F238E27FC236}">
                <a16:creationId xmlns:a16="http://schemas.microsoft.com/office/drawing/2014/main" id="{A4C8B0CA-24C5-6F63-CBFA-9062B6F26213}"/>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6" name="Marcador de número de diapositiva 5">
            <a:extLst>
              <a:ext uri="{FF2B5EF4-FFF2-40B4-BE49-F238E27FC236}">
                <a16:creationId xmlns:a16="http://schemas.microsoft.com/office/drawing/2014/main" id="{053FA383-2ECC-136F-2454-358FD4FC2159}"/>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pic>
        <p:nvPicPr>
          <p:cNvPr id="9" name="Imagen 8">
            <a:extLst>
              <a:ext uri="{FF2B5EF4-FFF2-40B4-BE49-F238E27FC236}">
                <a16:creationId xmlns:a16="http://schemas.microsoft.com/office/drawing/2014/main" id="{C32AACA3-EE5B-D2A7-8374-77B760538B7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766070" y="159440"/>
            <a:ext cx="659859" cy="469900"/>
          </a:xfrm>
          <a:prstGeom prst="rect">
            <a:avLst/>
          </a:prstGeom>
        </p:spPr>
      </p:pic>
    </p:spTree>
    <p:extLst>
      <p:ext uri="{BB962C8B-B14F-4D97-AF65-F5344CB8AC3E}">
        <p14:creationId xmlns:p14="http://schemas.microsoft.com/office/powerpoint/2010/main" val="3652379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3D0CCB-4FFD-D76C-2516-7E388FCAB981}"/>
              </a:ext>
            </a:extLst>
          </p:cNvPr>
          <p:cNvSpPr>
            <a:spLocks noGrp="1"/>
          </p:cNvSpPr>
          <p:nvPr>
            <p:ph type="title"/>
          </p:nvPr>
        </p:nvSpPr>
        <p:spPr>
          <a:xfrm>
            <a:off x="831850" y="1709738"/>
            <a:ext cx="10515600" cy="2852737"/>
          </a:xfrm>
        </p:spPr>
        <p:txBody>
          <a:bodyPr anchor="b"/>
          <a:lstStyle>
            <a:lvl1pPr>
              <a:defRPr sz="6000">
                <a:latin typeface="Verdana" panose="020B0604030504040204" pitchFamily="34" charset="0"/>
              </a:defRPr>
            </a:lvl1pPr>
          </a:lstStyle>
          <a:p>
            <a:r>
              <a:rPr lang="es-ES" dirty="0"/>
              <a:t>Haga clic para modificar el estilo de título del patrón</a:t>
            </a:r>
            <a:endParaRPr lang="es-CO" dirty="0"/>
          </a:p>
        </p:txBody>
      </p:sp>
      <p:sp>
        <p:nvSpPr>
          <p:cNvPr id="3" name="Marcador de texto 2">
            <a:extLst>
              <a:ext uri="{FF2B5EF4-FFF2-40B4-BE49-F238E27FC236}">
                <a16:creationId xmlns:a16="http://schemas.microsoft.com/office/drawing/2014/main" id="{E1E21056-E582-22D1-6201-8C5FC793E5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dirty="0"/>
              <a:t>Haga clic para modificar los estilos de texto del patrón</a:t>
            </a:r>
          </a:p>
        </p:txBody>
      </p:sp>
      <p:sp>
        <p:nvSpPr>
          <p:cNvPr id="4" name="Marcador de fecha 3">
            <a:extLst>
              <a:ext uri="{FF2B5EF4-FFF2-40B4-BE49-F238E27FC236}">
                <a16:creationId xmlns:a16="http://schemas.microsoft.com/office/drawing/2014/main" id="{77EB76F7-CED7-0277-AFCB-6886CB518DAF}"/>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11/10/2024</a:t>
            </a:fld>
            <a:endParaRPr lang="es-CO" dirty="0"/>
          </a:p>
        </p:txBody>
      </p:sp>
      <p:sp>
        <p:nvSpPr>
          <p:cNvPr id="5" name="Marcador de pie de página 4">
            <a:extLst>
              <a:ext uri="{FF2B5EF4-FFF2-40B4-BE49-F238E27FC236}">
                <a16:creationId xmlns:a16="http://schemas.microsoft.com/office/drawing/2014/main" id="{A4C8B0CA-24C5-6F63-CBFA-9062B6F26213}"/>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6" name="Marcador de número de diapositiva 5">
            <a:extLst>
              <a:ext uri="{FF2B5EF4-FFF2-40B4-BE49-F238E27FC236}">
                <a16:creationId xmlns:a16="http://schemas.microsoft.com/office/drawing/2014/main" id="{053FA383-2ECC-136F-2454-358FD4FC2159}"/>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pic>
        <p:nvPicPr>
          <p:cNvPr id="9" name="Imagen 8">
            <a:extLst>
              <a:ext uri="{FF2B5EF4-FFF2-40B4-BE49-F238E27FC236}">
                <a16:creationId xmlns:a16="http://schemas.microsoft.com/office/drawing/2014/main" id="{C32AACA3-EE5B-D2A7-8374-77B760538B7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08270" y="159440"/>
            <a:ext cx="659859" cy="469900"/>
          </a:xfrm>
          <a:prstGeom prst="rect">
            <a:avLst/>
          </a:prstGeom>
        </p:spPr>
      </p:pic>
    </p:spTree>
    <p:extLst>
      <p:ext uri="{BB962C8B-B14F-4D97-AF65-F5344CB8AC3E}">
        <p14:creationId xmlns:p14="http://schemas.microsoft.com/office/powerpoint/2010/main" val="24924725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2_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3D0CCB-4FFD-D76C-2516-7E388FCAB981}"/>
              </a:ext>
            </a:extLst>
          </p:cNvPr>
          <p:cNvSpPr>
            <a:spLocks noGrp="1"/>
          </p:cNvSpPr>
          <p:nvPr>
            <p:ph type="title"/>
          </p:nvPr>
        </p:nvSpPr>
        <p:spPr>
          <a:xfrm>
            <a:off x="831850" y="1709738"/>
            <a:ext cx="10515600" cy="2852737"/>
          </a:xfrm>
        </p:spPr>
        <p:txBody>
          <a:bodyPr anchor="b"/>
          <a:lstStyle>
            <a:lvl1pPr>
              <a:defRPr sz="6000">
                <a:latin typeface="Verdana" panose="020B0604030504040204" pitchFamily="34" charset="0"/>
              </a:defRPr>
            </a:lvl1pPr>
          </a:lstStyle>
          <a:p>
            <a:r>
              <a:rPr lang="es-ES" dirty="0"/>
              <a:t>Haga clic para modificar el estilo de título del patrón</a:t>
            </a:r>
            <a:endParaRPr lang="es-CO" dirty="0"/>
          </a:p>
        </p:txBody>
      </p:sp>
      <p:sp>
        <p:nvSpPr>
          <p:cNvPr id="3" name="Marcador de texto 2">
            <a:extLst>
              <a:ext uri="{FF2B5EF4-FFF2-40B4-BE49-F238E27FC236}">
                <a16:creationId xmlns:a16="http://schemas.microsoft.com/office/drawing/2014/main" id="{E1E21056-E582-22D1-6201-8C5FC793E5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dirty="0"/>
              <a:t>Haga clic para modificar los estilos de texto del patrón</a:t>
            </a:r>
          </a:p>
        </p:txBody>
      </p:sp>
      <p:sp>
        <p:nvSpPr>
          <p:cNvPr id="4" name="Marcador de fecha 3">
            <a:extLst>
              <a:ext uri="{FF2B5EF4-FFF2-40B4-BE49-F238E27FC236}">
                <a16:creationId xmlns:a16="http://schemas.microsoft.com/office/drawing/2014/main" id="{77EB76F7-CED7-0277-AFCB-6886CB518DAF}"/>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11/10/2024</a:t>
            </a:fld>
            <a:endParaRPr lang="es-CO" dirty="0"/>
          </a:p>
        </p:txBody>
      </p:sp>
      <p:sp>
        <p:nvSpPr>
          <p:cNvPr id="5" name="Marcador de pie de página 4">
            <a:extLst>
              <a:ext uri="{FF2B5EF4-FFF2-40B4-BE49-F238E27FC236}">
                <a16:creationId xmlns:a16="http://schemas.microsoft.com/office/drawing/2014/main" id="{A4C8B0CA-24C5-6F63-CBFA-9062B6F26213}"/>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6" name="Marcador de número de diapositiva 5">
            <a:extLst>
              <a:ext uri="{FF2B5EF4-FFF2-40B4-BE49-F238E27FC236}">
                <a16:creationId xmlns:a16="http://schemas.microsoft.com/office/drawing/2014/main" id="{053FA383-2ECC-136F-2454-358FD4FC2159}"/>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pic>
        <p:nvPicPr>
          <p:cNvPr id="9" name="Imagen 8">
            <a:extLst>
              <a:ext uri="{FF2B5EF4-FFF2-40B4-BE49-F238E27FC236}">
                <a16:creationId xmlns:a16="http://schemas.microsoft.com/office/drawing/2014/main" id="{C32AACA3-EE5B-D2A7-8374-77B760538B7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023870" y="159440"/>
            <a:ext cx="659859" cy="469900"/>
          </a:xfrm>
          <a:prstGeom prst="rect">
            <a:avLst/>
          </a:prstGeom>
        </p:spPr>
      </p:pic>
    </p:spTree>
    <p:extLst>
      <p:ext uri="{BB962C8B-B14F-4D97-AF65-F5344CB8AC3E}">
        <p14:creationId xmlns:p14="http://schemas.microsoft.com/office/powerpoint/2010/main" val="4077523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3_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3D0CCB-4FFD-D76C-2516-7E388FCAB981}"/>
              </a:ext>
            </a:extLst>
          </p:cNvPr>
          <p:cNvSpPr>
            <a:spLocks noGrp="1"/>
          </p:cNvSpPr>
          <p:nvPr>
            <p:ph type="title"/>
          </p:nvPr>
        </p:nvSpPr>
        <p:spPr>
          <a:xfrm>
            <a:off x="831850" y="1709738"/>
            <a:ext cx="10515600" cy="2852737"/>
          </a:xfrm>
        </p:spPr>
        <p:txBody>
          <a:bodyPr anchor="b"/>
          <a:lstStyle>
            <a:lvl1pPr>
              <a:defRPr sz="6000">
                <a:latin typeface="Verdana" panose="020B0604030504040204" pitchFamily="34" charset="0"/>
              </a:defRPr>
            </a:lvl1pPr>
          </a:lstStyle>
          <a:p>
            <a:r>
              <a:rPr lang="es-ES" dirty="0"/>
              <a:t>Haga clic para modificar el estilo de título del patrón</a:t>
            </a:r>
            <a:endParaRPr lang="es-CO" dirty="0"/>
          </a:p>
        </p:txBody>
      </p:sp>
      <p:sp>
        <p:nvSpPr>
          <p:cNvPr id="3" name="Marcador de texto 2">
            <a:extLst>
              <a:ext uri="{FF2B5EF4-FFF2-40B4-BE49-F238E27FC236}">
                <a16:creationId xmlns:a16="http://schemas.microsoft.com/office/drawing/2014/main" id="{E1E21056-E582-22D1-6201-8C5FC793E5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dirty="0"/>
              <a:t>Haga clic para modificar los estilos de texto del patrón</a:t>
            </a:r>
          </a:p>
        </p:txBody>
      </p:sp>
      <p:sp>
        <p:nvSpPr>
          <p:cNvPr id="4" name="Marcador de fecha 3">
            <a:extLst>
              <a:ext uri="{FF2B5EF4-FFF2-40B4-BE49-F238E27FC236}">
                <a16:creationId xmlns:a16="http://schemas.microsoft.com/office/drawing/2014/main" id="{77EB76F7-CED7-0277-AFCB-6886CB518DAF}"/>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11/10/2024</a:t>
            </a:fld>
            <a:endParaRPr lang="es-CO" dirty="0"/>
          </a:p>
        </p:txBody>
      </p:sp>
      <p:sp>
        <p:nvSpPr>
          <p:cNvPr id="5" name="Marcador de pie de página 4">
            <a:extLst>
              <a:ext uri="{FF2B5EF4-FFF2-40B4-BE49-F238E27FC236}">
                <a16:creationId xmlns:a16="http://schemas.microsoft.com/office/drawing/2014/main" id="{A4C8B0CA-24C5-6F63-CBFA-9062B6F26213}"/>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6" name="Marcador de número de diapositiva 5">
            <a:extLst>
              <a:ext uri="{FF2B5EF4-FFF2-40B4-BE49-F238E27FC236}">
                <a16:creationId xmlns:a16="http://schemas.microsoft.com/office/drawing/2014/main" id="{053FA383-2ECC-136F-2454-358FD4FC2159}"/>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pic>
        <p:nvPicPr>
          <p:cNvPr id="9" name="Imagen 8">
            <a:extLst>
              <a:ext uri="{FF2B5EF4-FFF2-40B4-BE49-F238E27FC236}">
                <a16:creationId xmlns:a16="http://schemas.microsoft.com/office/drawing/2014/main" id="{C32AACA3-EE5B-D2A7-8374-77B760538B7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766070" y="6251575"/>
            <a:ext cx="659859" cy="469900"/>
          </a:xfrm>
          <a:prstGeom prst="rect">
            <a:avLst/>
          </a:prstGeom>
        </p:spPr>
      </p:pic>
    </p:spTree>
    <p:extLst>
      <p:ext uri="{BB962C8B-B14F-4D97-AF65-F5344CB8AC3E}">
        <p14:creationId xmlns:p14="http://schemas.microsoft.com/office/powerpoint/2010/main" val="651803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4_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3D0CCB-4FFD-D76C-2516-7E388FCAB981}"/>
              </a:ext>
            </a:extLst>
          </p:cNvPr>
          <p:cNvSpPr>
            <a:spLocks noGrp="1"/>
          </p:cNvSpPr>
          <p:nvPr>
            <p:ph type="title"/>
          </p:nvPr>
        </p:nvSpPr>
        <p:spPr>
          <a:xfrm>
            <a:off x="831850" y="1709738"/>
            <a:ext cx="10515600" cy="2852737"/>
          </a:xfrm>
        </p:spPr>
        <p:txBody>
          <a:bodyPr anchor="b"/>
          <a:lstStyle>
            <a:lvl1pPr>
              <a:defRPr sz="6000">
                <a:latin typeface="Verdana" panose="020B0604030504040204" pitchFamily="34" charset="0"/>
              </a:defRPr>
            </a:lvl1pPr>
          </a:lstStyle>
          <a:p>
            <a:r>
              <a:rPr lang="es-ES" dirty="0"/>
              <a:t>Haga clic para modificar el estilo de título del patrón</a:t>
            </a:r>
            <a:endParaRPr lang="es-CO" dirty="0"/>
          </a:p>
        </p:txBody>
      </p:sp>
      <p:sp>
        <p:nvSpPr>
          <p:cNvPr id="3" name="Marcador de texto 2">
            <a:extLst>
              <a:ext uri="{FF2B5EF4-FFF2-40B4-BE49-F238E27FC236}">
                <a16:creationId xmlns:a16="http://schemas.microsoft.com/office/drawing/2014/main" id="{E1E21056-E582-22D1-6201-8C5FC793E5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dirty="0"/>
              <a:t>Haga clic para modificar los estilos de texto del patrón</a:t>
            </a:r>
          </a:p>
        </p:txBody>
      </p:sp>
      <p:sp>
        <p:nvSpPr>
          <p:cNvPr id="4" name="Marcador de fecha 3">
            <a:extLst>
              <a:ext uri="{FF2B5EF4-FFF2-40B4-BE49-F238E27FC236}">
                <a16:creationId xmlns:a16="http://schemas.microsoft.com/office/drawing/2014/main" id="{77EB76F7-CED7-0277-AFCB-6886CB518DAF}"/>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11/10/2024</a:t>
            </a:fld>
            <a:endParaRPr lang="es-CO" dirty="0"/>
          </a:p>
        </p:txBody>
      </p:sp>
      <p:sp>
        <p:nvSpPr>
          <p:cNvPr id="5" name="Marcador de pie de página 4">
            <a:extLst>
              <a:ext uri="{FF2B5EF4-FFF2-40B4-BE49-F238E27FC236}">
                <a16:creationId xmlns:a16="http://schemas.microsoft.com/office/drawing/2014/main" id="{A4C8B0CA-24C5-6F63-CBFA-9062B6F26213}"/>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6" name="Marcador de número de diapositiva 5">
            <a:extLst>
              <a:ext uri="{FF2B5EF4-FFF2-40B4-BE49-F238E27FC236}">
                <a16:creationId xmlns:a16="http://schemas.microsoft.com/office/drawing/2014/main" id="{053FA383-2ECC-136F-2454-358FD4FC2159}"/>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pic>
        <p:nvPicPr>
          <p:cNvPr id="9" name="Imagen 8">
            <a:extLst>
              <a:ext uri="{FF2B5EF4-FFF2-40B4-BE49-F238E27FC236}">
                <a16:creationId xmlns:a16="http://schemas.microsoft.com/office/drawing/2014/main" id="{C32AACA3-EE5B-D2A7-8374-77B760538B7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08270" y="6251575"/>
            <a:ext cx="659859" cy="469900"/>
          </a:xfrm>
          <a:prstGeom prst="rect">
            <a:avLst/>
          </a:prstGeom>
        </p:spPr>
      </p:pic>
    </p:spTree>
    <p:extLst>
      <p:ext uri="{BB962C8B-B14F-4D97-AF65-F5344CB8AC3E}">
        <p14:creationId xmlns:p14="http://schemas.microsoft.com/office/powerpoint/2010/main" val="7161293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5_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3D0CCB-4FFD-D76C-2516-7E388FCAB981}"/>
              </a:ext>
            </a:extLst>
          </p:cNvPr>
          <p:cNvSpPr>
            <a:spLocks noGrp="1"/>
          </p:cNvSpPr>
          <p:nvPr>
            <p:ph type="title"/>
          </p:nvPr>
        </p:nvSpPr>
        <p:spPr>
          <a:xfrm>
            <a:off x="831850" y="1709738"/>
            <a:ext cx="10515600" cy="2852737"/>
          </a:xfrm>
        </p:spPr>
        <p:txBody>
          <a:bodyPr anchor="b"/>
          <a:lstStyle>
            <a:lvl1pPr>
              <a:defRPr sz="6000">
                <a:latin typeface="Verdana" panose="020B0604030504040204" pitchFamily="34" charset="0"/>
              </a:defRPr>
            </a:lvl1pPr>
          </a:lstStyle>
          <a:p>
            <a:r>
              <a:rPr lang="es-ES" dirty="0"/>
              <a:t>Haga clic para modificar el estilo de título del patrón</a:t>
            </a:r>
            <a:endParaRPr lang="es-CO" dirty="0"/>
          </a:p>
        </p:txBody>
      </p:sp>
      <p:sp>
        <p:nvSpPr>
          <p:cNvPr id="3" name="Marcador de texto 2">
            <a:extLst>
              <a:ext uri="{FF2B5EF4-FFF2-40B4-BE49-F238E27FC236}">
                <a16:creationId xmlns:a16="http://schemas.microsoft.com/office/drawing/2014/main" id="{E1E21056-E582-22D1-6201-8C5FC793E5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dirty="0"/>
              <a:t>Haga clic para modificar los estilos de texto del patrón</a:t>
            </a:r>
          </a:p>
        </p:txBody>
      </p:sp>
      <p:sp>
        <p:nvSpPr>
          <p:cNvPr id="4" name="Marcador de fecha 3">
            <a:extLst>
              <a:ext uri="{FF2B5EF4-FFF2-40B4-BE49-F238E27FC236}">
                <a16:creationId xmlns:a16="http://schemas.microsoft.com/office/drawing/2014/main" id="{77EB76F7-CED7-0277-AFCB-6886CB518DAF}"/>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11/10/2024</a:t>
            </a:fld>
            <a:endParaRPr lang="es-CO" dirty="0"/>
          </a:p>
        </p:txBody>
      </p:sp>
      <p:sp>
        <p:nvSpPr>
          <p:cNvPr id="5" name="Marcador de pie de página 4">
            <a:extLst>
              <a:ext uri="{FF2B5EF4-FFF2-40B4-BE49-F238E27FC236}">
                <a16:creationId xmlns:a16="http://schemas.microsoft.com/office/drawing/2014/main" id="{A4C8B0CA-24C5-6F63-CBFA-9062B6F26213}"/>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6" name="Marcador de número de diapositiva 5">
            <a:extLst>
              <a:ext uri="{FF2B5EF4-FFF2-40B4-BE49-F238E27FC236}">
                <a16:creationId xmlns:a16="http://schemas.microsoft.com/office/drawing/2014/main" id="{053FA383-2ECC-136F-2454-358FD4FC2159}"/>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pic>
        <p:nvPicPr>
          <p:cNvPr id="9" name="Imagen 8">
            <a:extLst>
              <a:ext uri="{FF2B5EF4-FFF2-40B4-BE49-F238E27FC236}">
                <a16:creationId xmlns:a16="http://schemas.microsoft.com/office/drawing/2014/main" id="{C32AACA3-EE5B-D2A7-8374-77B760538B7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023870" y="6251575"/>
            <a:ext cx="659859" cy="469900"/>
          </a:xfrm>
          <a:prstGeom prst="rect">
            <a:avLst/>
          </a:prstGeom>
        </p:spPr>
      </p:pic>
    </p:spTree>
    <p:extLst>
      <p:ext uri="{BB962C8B-B14F-4D97-AF65-F5344CB8AC3E}">
        <p14:creationId xmlns:p14="http://schemas.microsoft.com/office/powerpoint/2010/main" val="14948919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F842174-351A-5C35-E775-1CDC59E177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dirty="0"/>
              <a:t>Haga clic para modificar el estilo de título del patrón</a:t>
            </a:r>
            <a:endParaRPr lang="es-CO" dirty="0"/>
          </a:p>
        </p:txBody>
      </p:sp>
      <p:sp>
        <p:nvSpPr>
          <p:cNvPr id="3" name="Marcador de texto 2">
            <a:extLst>
              <a:ext uri="{FF2B5EF4-FFF2-40B4-BE49-F238E27FC236}">
                <a16:creationId xmlns:a16="http://schemas.microsoft.com/office/drawing/2014/main" id="{65D2E68F-9A0D-D89E-ED06-73EDB9E63B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fecha 3">
            <a:extLst>
              <a:ext uri="{FF2B5EF4-FFF2-40B4-BE49-F238E27FC236}">
                <a16:creationId xmlns:a16="http://schemas.microsoft.com/office/drawing/2014/main" id="{D0A95696-420C-C45E-6F3E-ED258E8D8B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Verdana" panose="020B0604030504040204" pitchFamily="34" charset="0"/>
              </a:defRPr>
            </a:lvl1pPr>
          </a:lstStyle>
          <a:p>
            <a:fld id="{856A6FAC-9192-436B-870E-80DDE60983C7}" type="datetimeFigureOut">
              <a:rPr lang="es-CO" smtClean="0"/>
              <a:pPr/>
              <a:t>11/10/2024</a:t>
            </a:fld>
            <a:endParaRPr lang="es-CO" dirty="0"/>
          </a:p>
        </p:txBody>
      </p:sp>
      <p:sp>
        <p:nvSpPr>
          <p:cNvPr id="5" name="Marcador de pie de página 4">
            <a:extLst>
              <a:ext uri="{FF2B5EF4-FFF2-40B4-BE49-F238E27FC236}">
                <a16:creationId xmlns:a16="http://schemas.microsoft.com/office/drawing/2014/main" id="{4BEF4216-2A8E-0656-28FD-6CAD51853C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Verdana" panose="020B0604030504040204" pitchFamily="34" charset="0"/>
              </a:defRPr>
            </a:lvl1pPr>
          </a:lstStyle>
          <a:p>
            <a:endParaRPr lang="es-CO" dirty="0"/>
          </a:p>
        </p:txBody>
      </p:sp>
      <p:sp>
        <p:nvSpPr>
          <p:cNvPr id="6" name="Marcador de número de diapositiva 5">
            <a:extLst>
              <a:ext uri="{FF2B5EF4-FFF2-40B4-BE49-F238E27FC236}">
                <a16:creationId xmlns:a16="http://schemas.microsoft.com/office/drawing/2014/main" id="{26FEC2FF-6B1B-D345-F657-95FAADED47F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Verdana" panose="020B0604030504040204" pitchFamily="34" charset="0"/>
              </a:defRPr>
            </a:lvl1pPr>
          </a:lstStyle>
          <a:p>
            <a:fld id="{C74CBB0B-5D0C-43FE-9043-22172208F6F8}" type="slidenum">
              <a:rPr lang="es-CO" smtClean="0"/>
              <a:pPr/>
              <a:t>‹Nº›</a:t>
            </a:fld>
            <a:endParaRPr lang="es-CO" dirty="0"/>
          </a:p>
        </p:txBody>
      </p:sp>
    </p:spTree>
    <p:extLst>
      <p:ext uri="{BB962C8B-B14F-4D97-AF65-F5344CB8AC3E}">
        <p14:creationId xmlns:p14="http://schemas.microsoft.com/office/powerpoint/2010/main" val="1326068950"/>
      </p:ext>
    </p:extLst>
  </p:cSld>
  <p:clrMap bg1="lt1" tx1="dk1" bg2="lt2" tx2="dk2" accent1="accent1" accent2="accent2" accent3="accent3" accent4="accent4" accent5="accent5" accent6="accent6" hlink="hlink" folHlink="folHlink"/>
  <p:sldLayoutIdLst>
    <p:sldLayoutId id="2147483661" r:id="rId1"/>
    <p:sldLayoutId id="2147483649" r:id="rId2"/>
    <p:sldLayoutId id="2147483660" r:id="rId3"/>
    <p:sldLayoutId id="2147483651" r:id="rId4"/>
    <p:sldLayoutId id="2147483662" r:id="rId5"/>
    <p:sldLayoutId id="2147483663" r:id="rId6"/>
    <p:sldLayoutId id="2147483664" r:id="rId7"/>
    <p:sldLayoutId id="2147483665" r:id="rId8"/>
    <p:sldLayoutId id="2147483666" r:id="rId9"/>
    <p:sldLayoutId id="2147483650" r:id="rId10"/>
    <p:sldLayoutId id="2147483652" r:id="rId11"/>
    <p:sldLayoutId id="2147483653" r:id="rId12"/>
    <p:sldLayoutId id="2147483654" r:id="rId13"/>
    <p:sldLayoutId id="2147483655" r:id="rId14"/>
    <p:sldLayoutId id="2147483656" r:id="rId15"/>
    <p:sldLayoutId id="2147483657" r:id="rId16"/>
    <p:sldLayoutId id="2147483658" r:id="rId17"/>
    <p:sldLayoutId id="2147483659" r:id="rId18"/>
  </p:sldLayoutIdLst>
  <p:txStyles>
    <p:titleStyle>
      <a:lvl1pPr algn="l" defTabSz="914400" rtl="0" eaLnBrk="1" latinLnBrk="0" hangingPunct="1">
        <a:lnSpc>
          <a:spcPct val="90000"/>
        </a:lnSpc>
        <a:spcBef>
          <a:spcPct val="0"/>
        </a:spcBef>
        <a:buNone/>
        <a:defRPr sz="4400" kern="1200">
          <a:solidFill>
            <a:schemeClr val="tx1"/>
          </a:solidFill>
          <a:latin typeface="Verdana" panose="020B060403050404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Verdana" panose="020B060403050404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Verdana" panose="020B060403050404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erdana" panose="020B060403050404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80961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2 CuadroTexto">
            <a:extLst>
              <a:ext uri="{FF2B5EF4-FFF2-40B4-BE49-F238E27FC236}">
                <a16:creationId xmlns:a16="http://schemas.microsoft.com/office/drawing/2014/main" id="{B4627DF7-0E92-A14D-2CD4-8DD39300A39E}"/>
              </a:ext>
            </a:extLst>
          </p:cNvPr>
          <p:cNvSpPr txBox="1"/>
          <p:nvPr/>
        </p:nvSpPr>
        <p:spPr>
          <a:xfrm>
            <a:off x="2930172" y="454009"/>
            <a:ext cx="6331653" cy="400110"/>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defPPr>
              <a:defRPr lang="es-ES"/>
            </a:defPPr>
            <a:lvl1pPr algn="ctr">
              <a:defRPr sz="2200" b="1">
                <a:solidFill>
                  <a:srgbClr val="B28A40"/>
                </a:solidFill>
                <a:latin typeface="+mj-lt"/>
                <a:cs typeface="Aria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s-CO" sz="2000" dirty="0">
                <a:latin typeface="Verdana" panose="020B0604030504040204" pitchFamily="34" charset="0"/>
                <a:ea typeface="Verdana" panose="020B0604030504040204" pitchFamily="34" charset="0"/>
              </a:rPr>
              <a:t>CONSOLIDADO EJECUCIÓN MHCP</a:t>
            </a:r>
          </a:p>
        </p:txBody>
      </p:sp>
      <p:sp>
        <p:nvSpPr>
          <p:cNvPr id="3" name="8 CuadroTexto">
            <a:extLst>
              <a:ext uri="{FF2B5EF4-FFF2-40B4-BE49-F238E27FC236}">
                <a16:creationId xmlns:a16="http://schemas.microsoft.com/office/drawing/2014/main" id="{DFA36C92-A9C4-B9AA-9754-23CCF63BDC5B}"/>
              </a:ext>
            </a:extLst>
          </p:cNvPr>
          <p:cNvSpPr txBox="1"/>
          <p:nvPr/>
        </p:nvSpPr>
        <p:spPr>
          <a:xfrm>
            <a:off x="518161" y="5206266"/>
            <a:ext cx="11045187" cy="1651734"/>
          </a:xfrm>
          <a:prstGeom prst="rect">
            <a:avLst/>
          </a:prstGeom>
          <a:noFill/>
        </p:spPr>
        <p:txBody>
          <a:bodyPr wrap="square" rtlCol="0">
            <a:spAutoFit/>
          </a:bodyPr>
          <a:lstStyle/>
          <a:p>
            <a:pPr algn="just">
              <a:spcAft>
                <a:spcPts val="800"/>
              </a:spcAft>
            </a:pPr>
            <a:r>
              <a:rPr lang="es-ES" sz="1100" dirty="0">
                <a:latin typeface="Verdana" panose="020B0604030504040204" pitchFamily="34" charset="0"/>
                <a:ea typeface="Verdana" panose="020B0604030504040204" pitchFamily="34" charset="0"/>
                <a:cs typeface="Times New Roman" panose="02020603050405020304" pitchFamily="18" charset="0"/>
              </a:rPr>
              <a:t>*</a:t>
            </a:r>
            <a:r>
              <a:rPr lang="es-ES" sz="1100" dirty="0">
                <a:latin typeface="Verdana" panose="020B0604030504040204" pitchFamily="34" charset="0"/>
                <a:ea typeface="Verdana" panose="020B0604030504040204" pitchFamily="34" charset="0"/>
              </a:rPr>
              <a:t>Gastos de Personal – Nación: Hace referencia al rubro “Otros Gastos Personales – Distribución Previo Concepto DGPPN”, el cual incluye los recursos previstos para financiar el valor del incremento salarial a decretar por el Gobierno Nacional para las entidades del Presupuesto General de la Nación, en la vigencia 2023.</a:t>
            </a:r>
          </a:p>
          <a:p>
            <a:pPr algn="just">
              <a:spcAft>
                <a:spcPts val="800"/>
              </a:spcAft>
            </a:pPr>
            <a:r>
              <a:rPr lang="es-ES" sz="1100" dirty="0">
                <a:latin typeface="Verdana" panose="020B0604030504040204" pitchFamily="34" charset="0"/>
                <a:ea typeface="Verdana" panose="020B0604030504040204" pitchFamily="34" charset="0"/>
              </a:rPr>
              <a:t>** En el presupuesto del MHCP se contemplan recursos para la transferencia “Otras transferencias - Distribución previo concepto DGPPN”, orientados a atender las contingencias que se presentan durante la vigencia en las entidades que hacen parte del Presupuesto General de la Nación con cargo al presupuesto de gastos de funcionamiento.</a:t>
            </a:r>
            <a:endParaRPr lang="es-CO" sz="1100" dirty="0">
              <a:latin typeface="Verdana" panose="020B0604030504040204" pitchFamily="34" charset="0"/>
              <a:ea typeface="Verdana" panose="020B0604030504040204" pitchFamily="34" charset="0"/>
            </a:endParaRPr>
          </a:p>
          <a:p>
            <a:pPr algn="just">
              <a:spcAft>
                <a:spcPts val="800"/>
              </a:spcAft>
            </a:pPr>
            <a:r>
              <a:rPr lang="es-CO" sz="1100" dirty="0">
                <a:latin typeface="Verdana" panose="020B0604030504040204" pitchFamily="34" charset="0"/>
                <a:ea typeface="Verdana" panose="020B0604030504040204" pitchFamily="34" charset="0"/>
              </a:rPr>
              <a:t>*** </a:t>
            </a:r>
            <a:r>
              <a:rPr lang="es-ES" sz="1100" dirty="0">
                <a:latin typeface="Verdana" panose="020B0604030504040204" pitchFamily="34" charset="0"/>
                <a:ea typeface="Verdana" panose="020B0604030504040204" pitchFamily="34" charset="0"/>
              </a:rPr>
              <a:t>En el</a:t>
            </a:r>
            <a:r>
              <a:rPr lang="es-CO" sz="1100" dirty="0">
                <a:latin typeface="Verdana" panose="020B0604030504040204" pitchFamily="34" charset="0"/>
                <a:ea typeface="Verdana" panose="020B0604030504040204" pitchFamily="34" charset="0"/>
              </a:rPr>
              <a:t> Presupuesto del MHCP se contemplan recursos del proyecto “Apoyo a Proyectos de Inversión Nacional”, correspondientes a contingencias. Así mismo, en la unidad presupuestal 130101 se establecen recursos de los Transportes Masivos. </a:t>
            </a:r>
          </a:p>
        </p:txBody>
      </p:sp>
      <p:sp>
        <p:nvSpPr>
          <p:cNvPr id="4" name="4 CuadroTexto">
            <a:extLst>
              <a:ext uri="{FF2B5EF4-FFF2-40B4-BE49-F238E27FC236}">
                <a16:creationId xmlns:a16="http://schemas.microsoft.com/office/drawing/2014/main" id="{A721916A-72FB-4749-499C-6A9E68D13366}"/>
              </a:ext>
            </a:extLst>
          </p:cNvPr>
          <p:cNvSpPr txBox="1">
            <a:spLocks noChangeArrowheads="1"/>
          </p:cNvSpPr>
          <p:nvPr/>
        </p:nvSpPr>
        <p:spPr bwMode="auto">
          <a:xfrm>
            <a:off x="7163784" y="4867712"/>
            <a:ext cx="419608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algn="r"/>
            <a:r>
              <a:rPr lang="es-CO" sz="800" dirty="0">
                <a:solidFill>
                  <a:prstClr val="black"/>
                </a:solidFill>
                <a:latin typeface="Verdana" panose="020B0604030504040204" pitchFamily="34" charset="0"/>
                <a:ea typeface="Verdana" panose="020B0604030504040204" pitchFamily="34" charset="0"/>
              </a:rPr>
              <a:t>Fuente: Reporte SIIF Nación a 31 de agosto de 2024</a:t>
            </a:r>
          </a:p>
          <a:p>
            <a:pPr algn="r"/>
            <a:r>
              <a:rPr lang="es-CO" sz="800" dirty="0">
                <a:solidFill>
                  <a:prstClr val="black"/>
                </a:solidFill>
                <a:latin typeface="Verdana" panose="020B0604030504040204" pitchFamily="34" charset="0"/>
                <a:ea typeface="Verdana" panose="020B0604030504040204" pitchFamily="34" charset="0"/>
              </a:rPr>
              <a:t>Oficina Asesora Planeación - OAP </a:t>
            </a:r>
          </a:p>
        </p:txBody>
      </p:sp>
      <p:pic>
        <p:nvPicPr>
          <p:cNvPr id="5" name="Imagen 4">
            <a:extLst>
              <a:ext uri="{FF2B5EF4-FFF2-40B4-BE49-F238E27FC236}">
                <a16:creationId xmlns:a16="http://schemas.microsoft.com/office/drawing/2014/main" id="{5A4E10BF-1684-21F6-3357-C1110918A7B5}"/>
              </a:ext>
            </a:extLst>
          </p:cNvPr>
          <p:cNvPicPr>
            <a:picLocks noChangeAspect="1"/>
          </p:cNvPicPr>
          <p:nvPr/>
        </p:nvPicPr>
        <p:blipFill>
          <a:blip r:embed="rId2"/>
          <a:stretch>
            <a:fillRect/>
          </a:stretch>
        </p:blipFill>
        <p:spPr>
          <a:xfrm>
            <a:off x="628648" y="854120"/>
            <a:ext cx="10934700" cy="4007440"/>
          </a:xfrm>
          <a:prstGeom prst="rect">
            <a:avLst/>
          </a:prstGeom>
        </p:spPr>
      </p:pic>
    </p:spTree>
    <p:extLst>
      <p:ext uri="{BB962C8B-B14F-4D97-AF65-F5344CB8AC3E}">
        <p14:creationId xmlns:p14="http://schemas.microsoft.com/office/powerpoint/2010/main" val="39405523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3 CuadroTexto">
            <a:extLst>
              <a:ext uri="{FF2B5EF4-FFF2-40B4-BE49-F238E27FC236}">
                <a16:creationId xmlns:a16="http://schemas.microsoft.com/office/drawing/2014/main" id="{FDE1019F-4812-2B1A-864C-E2D74EBF8414}"/>
              </a:ext>
            </a:extLst>
          </p:cNvPr>
          <p:cNvSpPr txBox="1"/>
          <p:nvPr/>
        </p:nvSpPr>
        <p:spPr>
          <a:xfrm>
            <a:off x="3486960" y="408489"/>
            <a:ext cx="5218079" cy="400110"/>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defPPr>
              <a:defRPr lang="es-ES"/>
            </a:defPPr>
            <a:lvl1pPr algn="ctr">
              <a:defRPr sz="2200" b="1">
                <a:solidFill>
                  <a:srgbClr val="B28A40"/>
                </a:solidFill>
                <a:latin typeface="+mj-lt"/>
                <a:cs typeface="Aria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s-CO" sz="2000" dirty="0">
                <a:latin typeface="Verdana" panose="020B0604030504040204" pitchFamily="34" charset="0"/>
                <a:ea typeface="Verdana" panose="020B0604030504040204" pitchFamily="34" charset="0"/>
              </a:rPr>
              <a:t>PROYECTOS MISIONALES MHCP</a:t>
            </a:r>
          </a:p>
        </p:txBody>
      </p:sp>
      <p:sp>
        <p:nvSpPr>
          <p:cNvPr id="2" name="4 CuadroTexto">
            <a:extLst>
              <a:ext uri="{FF2B5EF4-FFF2-40B4-BE49-F238E27FC236}">
                <a16:creationId xmlns:a16="http://schemas.microsoft.com/office/drawing/2014/main" id="{47FADFB1-A593-67BD-A768-185FF0D76BCA}"/>
              </a:ext>
            </a:extLst>
          </p:cNvPr>
          <p:cNvSpPr txBox="1">
            <a:spLocks noChangeArrowheads="1"/>
          </p:cNvSpPr>
          <p:nvPr/>
        </p:nvSpPr>
        <p:spPr bwMode="auto">
          <a:xfrm>
            <a:off x="8275319" y="6201954"/>
            <a:ext cx="362712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algn="r"/>
            <a:r>
              <a:rPr lang="es-CO" sz="800" dirty="0">
                <a:solidFill>
                  <a:prstClr val="black"/>
                </a:solidFill>
                <a:latin typeface="Verdana" panose="020B0604030504040204" pitchFamily="34" charset="0"/>
                <a:ea typeface="Verdana" panose="020B0604030504040204" pitchFamily="34" charset="0"/>
              </a:rPr>
              <a:t>Fuente: Reporte SIIF Nación a 31 de agosto de 2024</a:t>
            </a:r>
          </a:p>
          <a:p>
            <a:pPr algn="r"/>
            <a:r>
              <a:rPr lang="es-CO" sz="800" dirty="0">
                <a:solidFill>
                  <a:prstClr val="black"/>
                </a:solidFill>
                <a:latin typeface="Verdana" panose="020B0604030504040204" pitchFamily="34" charset="0"/>
                <a:ea typeface="Verdana" panose="020B0604030504040204" pitchFamily="34" charset="0"/>
              </a:rPr>
              <a:t>Oficina Asesora Planeación - OAP </a:t>
            </a:r>
          </a:p>
        </p:txBody>
      </p:sp>
      <p:pic>
        <p:nvPicPr>
          <p:cNvPr id="5" name="Imagen 4">
            <a:extLst>
              <a:ext uri="{FF2B5EF4-FFF2-40B4-BE49-F238E27FC236}">
                <a16:creationId xmlns:a16="http://schemas.microsoft.com/office/drawing/2014/main" id="{03EB7217-885C-86A1-2AE5-FD027D329B66}"/>
              </a:ext>
            </a:extLst>
          </p:cNvPr>
          <p:cNvPicPr>
            <a:picLocks noChangeAspect="1"/>
          </p:cNvPicPr>
          <p:nvPr/>
        </p:nvPicPr>
        <p:blipFill>
          <a:blip r:embed="rId2"/>
          <a:stretch>
            <a:fillRect/>
          </a:stretch>
        </p:blipFill>
        <p:spPr>
          <a:xfrm>
            <a:off x="1471128" y="944880"/>
            <a:ext cx="10431311" cy="5257074"/>
          </a:xfrm>
          <a:prstGeom prst="rect">
            <a:avLst/>
          </a:prstGeom>
        </p:spPr>
      </p:pic>
    </p:spTree>
    <p:extLst>
      <p:ext uri="{BB962C8B-B14F-4D97-AF65-F5344CB8AC3E}">
        <p14:creationId xmlns:p14="http://schemas.microsoft.com/office/powerpoint/2010/main" val="22736551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3 CuadroTexto">
            <a:extLst>
              <a:ext uri="{FF2B5EF4-FFF2-40B4-BE49-F238E27FC236}">
                <a16:creationId xmlns:a16="http://schemas.microsoft.com/office/drawing/2014/main" id="{10EABF24-E4F2-1FB0-3107-43D46C14A707}"/>
              </a:ext>
            </a:extLst>
          </p:cNvPr>
          <p:cNvSpPr txBox="1"/>
          <p:nvPr/>
        </p:nvSpPr>
        <p:spPr>
          <a:xfrm>
            <a:off x="2623457" y="349592"/>
            <a:ext cx="6651960" cy="430887"/>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defPPr>
              <a:defRPr lang="es-ES"/>
            </a:defPPr>
            <a:lvl1pPr algn="ctr">
              <a:defRPr sz="2200" b="1">
                <a:solidFill>
                  <a:srgbClr val="B28A40"/>
                </a:solidFill>
                <a:latin typeface="+mj-lt"/>
                <a:cs typeface="Aria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s-CO" dirty="0"/>
              <a:t> </a:t>
            </a:r>
            <a:r>
              <a:rPr lang="es-CO" sz="2000" dirty="0">
                <a:latin typeface="Verdana" panose="020B0604030504040204" pitchFamily="34" charset="0"/>
                <a:ea typeface="Verdana" panose="020B0604030504040204" pitchFamily="34" charset="0"/>
              </a:rPr>
              <a:t>PROYECTOS DE TRANSPORTE MASIVO</a:t>
            </a:r>
          </a:p>
        </p:txBody>
      </p:sp>
      <p:sp>
        <p:nvSpPr>
          <p:cNvPr id="2" name="4 CuadroTexto">
            <a:extLst>
              <a:ext uri="{FF2B5EF4-FFF2-40B4-BE49-F238E27FC236}">
                <a16:creationId xmlns:a16="http://schemas.microsoft.com/office/drawing/2014/main" id="{0C27508E-297B-8B07-F1FE-7C57CA7192ED}"/>
              </a:ext>
            </a:extLst>
          </p:cNvPr>
          <p:cNvSpPr txBox="1">
            <a:spLocks noChangeArrowheads="1"/>
          </p:cNvSpPr>
          <p:nvPr/>
        </p:nvSpPr>
        <p:spPr bwMode="auto">
          <a:xfrm>
            <a:off x="7990961" y="6339131"/>
            <a:ext cx="35762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algn="r"/>
            <a:r>
              <a:rPr lang="es-CO" sz="800" dirty="0">
                <a:solidFill>
                  <a:prstClr val="black"/>
                </a:solidFill>
                <a:latin typeface="Verdana" panose="020B0604030504040204" pitchFamily="34" charset="0"/>
                <a:ea typeface="Verdana" panose="020B0604030504040204" pitchFamily="34" charset="0"/>
              </a:rPr>
              <a:t>Fuente: Reporte SIIF Nación a 31 de agosto de 2024</a:t>
            </a:r>
          </a:p>
          <a:p>
            <a:pPr algn="r"/>
            <a:r>
              <a:rPr lang="es-CO" sz="800" dirty="0">
                <a:solidFill>
                  <a:prstClr val="black"/>
                </a:solidFill>
                <a:latin typeface="Verdana" panose="020B0604030504040204" pitchFamily="34" charset="0"/>
                <a:ea typeface="Verdana" panose="020B0604030504040204" pitchFamily="34" charset="0"/>
              </a:rPr>
              <a:t>Oficina Asesora Planeación - OAP </a:t>
            </a:r>
          </a:p>
        </p:txBody>
      </p:sp>
      <p:pic>
        <p:nvPicPr>
          <p:cNvPr id="4" name="Imagen 3">
            <a:extLst>
              <a:ext uri="{FF2B5EF4-FFF2-40B4-BE49-F238E27FC236}">
                <a16:creationId xmlns:a16="http://schemas.microsoft.com/office/drawing/2014/main" id="{56C9BBC0-3488-5BAD-BC10-89D36A7E1B47}"/>
              </a:ext>
            </a:extLst>
          </p:cNvPr>
          <p:cNvPicPr>
            <a:picLocks noChangeAspect="1"/>
          </p:cNvPicPr>
          <p:nvPr/>
        </p:nvPicPr>
        <p:blipFill>
          <a:blip r:embed="rId2"/>
          <a:stretch>
            <a:fillRect/>
          </a:stretch>
        </p:blipFill>
        <p:spPr>
          <a:xfrm>
            <a:off x="1234441" y="780479"/>
            <a:ext cx="10332720" cy="5452682"/>
          </a:xfrm>
          <a:prstGeom prst="rect">
            <a:avLst/>
          </a:prstGeom>
        </p:spPr>
      </p:pic>
    </p:spTree>
    <p:extLst>
      <p:ext uri="{BB962C8B-B14F-4D97-AF65-F5344CB8AC3E}">
        <p14:creationId xmlns:p14="http://schemas.microsoft.com/office/powerpoint/2010/main" val="32209735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3 CuadroTexto">
            <a:extLst>
              <a:ext uri="{FF2B5EF4-FFF2-40B4-BE49-F238E27FC236}">
                <a16:creationId xmlns:a16="http://schemas.microsoft.com/office/drawing/2014/main" id="{47C573D3-3098-4107-4298-88DE664C4D12}"/>
              </a:ext>
            </a:extLst>
          </p:cNvPr>
          <p:cNvSpPr txBox="1"/>
          <p:nvPr/>
        </p:nvSpPr>
        <p:spPr>
          <a:xfrm>
            <a:off x="2860278" y="612611"/>
            <a:ext cx="5690512" cy="400110"/>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defPPr>
              <a:defRPr lang="es-ES"/>
            </a:defPPr>
            <a:lvl1pPr algn="ctr">
              <a:defRPr sz="2200" b="1">
                <a:solidFill>
                  <a:srgbClr val="B28A40"/>
                </a:solidFill>
                <a:latin typeface="+mj-lt"/>
                <a:cs typeface="Aria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s-CO" sz="2000" dirty="0">
                <a:latin typeface="Verdana" panose="020B0604030504040204" pitchFamily="34" charset="0"/>
                <a:ea typeface="Verdana" panose="020B0604030504040204" pitchFamily="34" charset="0"/>
              </a:rPr>
              <a:t>PROYECTOS ESTRATÉGICOS</a:t>
            </a:r>
          </a:p>
        </p:txBody>
      </p:sp>
      <p:sp>
        <p:nvSpPr>
          <p:cNvPr id="3" name="8 CuadroTexto">
            <a:extLst>
              <a:ext uri="{FF2B5EF4-FFF2-40B4-BE49-F238E27FC236}">
                <a16:creationId xmlns:a16="http://schemas.microsoft.com/office/drawing/2014/main" id="{1073F891-9853-C418-6336-6F335A6687C9}"/>
              </a:ext>
            </a:extLst>
          </p:cNvPr>
          <p:cNvSpPr txBox="1"/>
          <p:nvPr/>
        </p:nvSpPr>
        <p:spPr>
          <a:xfrm>
            <a:off x="915347" y="5759578"/>
            <a:ext cx="10575612" cy="754053"/>
          </a:xfrm>
          <a:prstGeom prst="rect">
            <a:avLst/>
          </a:prstGeom>
          <a:noFill/>
        </p:spPr>
        <p:txBody>
          <a:bodyPr wrap="square" rtlCol="0">
            <a:spAutoFit/>
          </a:bodyPr>
          <a:lstStyle/>
          <a:p>
            <a:pPr algn="just"/>
            <a:r>
              <a:rPr lang="es-CO" sz="1100" dirty="0">
                <a:latin typeface="Verdana" panose="020B0604030504040204" pitchFamily="34" charset="0"/>
                <a:ea typeface="Verdana" panose="020B0604030504040204" pitchFamily="34" charset="0"/>
              </a:rPr>
              <a:t>* En el Presupuesto del MHCP se contemplan recursos del proyecto “Apoyo a Proyectos de Inversión Nacional”, correspondientes a recursos de distribución para eventos contingentes, futuros o fortuitos. Los recursos se distribuyen a las entidades y se ejecutan a través de sus presupuestos, razón por la cual no se presenta avance a nivel de compromisos  y obligaciones. </a:t>
            </a:r>
          </a:p>
          <a:p>
            <a:pPr algn="just"/>
            <a:endParaRPr lang="es-CO" sz="1000" b="1" dirty="0">
              <a:latin typeface="Verdana" panose="020B0604030504040204" pitchFamily="34" charset="0"/>
              <a:ea typeface="Verdana" panose="020B0604030504040204" pitchFamily="34" charset="0"/>
            </a:endParaRPr>
          </a:p>
        </p:txBody>
      </p:sp>
      <p:sp>
        <p:nvSpPr>
          <p:cNvPr id="5" name="4 CuadroTexto">
            <a:extLst>
              <a:ext uri="{FF2B5EF4-FFF2-40B4-BE49-F238E27FC236}">
                <a16:creationId xmlns:a16="http://schemas.microsoft.com/office/drawing/2014/main" id="{E9B9E6BD-6CFB-0B88-2AD1-8458910D1F8C}"/>
              </a:ext>
            </a:extLst>
          </p:cNvPr>
          <p:cNvSpPr txBox="1">
            <a:spLocks noChangeArrowheads="1"/>
          </p:cNvSpPr>
          <p:nvPr/>
        </p:nvSpPr>
        <p:spPr bwMode="auto">
          <a:xfrm>
            <a:off x="7889897" y="5260504"/>
            <a:ext cx="338675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algn="r"/>
            <a:r>
              <a:rPr lang="es-CO" sz="800" dirty="0">
                <a:solidFill>
                  <a:prstClr val="black"/>
                </a:solidFill>
                <a:latin typeface="Verdana" panose="020B0604030504040204" pitchFamily="34" charset="0"/>
                <a:ea typeface="Verdana" panose="020B0604030504040204" pitchFamily="34" charset="0"/>
              </a:rPr>
              <a:t>Fuente: Reporte SIIF Nación a 31 de agosto de 2024</a:t>
            </a:r>
          </a:p>
          <a:p>
            <a:pPr algn="r"/>
            <a:r>
              <a:rPr lang="es-CO" sz="800" dirty="0">
                <a:solidFill>
                  <a:prstClr val="black"/>
                </a:solidFill>
                <a:latin typeface="Verdana" panose="020B0604030504040204" pitchFamily="34" charset="0"/>
                <a:ea typeface="Verdana" panose="020B0604030504040204" pitchFamily="34" charset="0"/>
              </a:rPr>
              <a:t>Oficina Asesora Planeación - OAP </a:t>
            </a:r>
          </a:p>
        </p:txBody>
      </p:sp>
      <p:pic>
        <p:nvPicPr>
          <p:cNvPr id="4" name="Imagen 3">
            <a:extLst>
              <a:ext uri="{FF2B5EF4-FFF2-40B4-BE49-F238E27FC236}">
                <a16:creationId xmlns:a16="http://schemas.microsoft.com/office/drawing/2014/main" id="{3769227F-9832-3EA9-442D-39B094655247}"/>
              </a:ext>
            </a:extLst>
          </p:cNvPr>
          <p:cNvPicPr>
            <a:picLocks noChangeAspect="1"/>
          </p:cNvPicPr>
          <p:nvPr/>
        </p:nvPicPr>
        <p:blipFill>
          <a:blip r:embed="rId2"/>
          <a:stretch>
            <a:fillRect/>
          </a:stretch>
        </p:blipFill>
        <p:spPr>
          <a:xfrm>
            <a:off x="915347" y="1012721"/>
            <a:ext cx="10575613" cy="4247783"/>
          </a:xfrm>
          <a:prstGeom prst="rect">
            <a:avLst/>
          </a:prstGeom>
        </p:spPr>
      </p:pic>
    </p:spTree>
    <p:extLst>
      <p:ext uri="{BB962C8B-B14F-4D97-AF65-F5344CB8AC3E}">
        <p14:creationId xmlns:p14="http://schemas.microsoft.com/office/powerpoint/2010/main" val="42299305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3 CuadroTexto">
            <a:extLst>
              <a:ext uri="{FF2B5EF4-FFF2-40B4-BE49-F238E27FC236}">
                <a16:creationId xmlns:a16="http://schemas.microsoft.com/office/drawing/2014/main" id="{8A77CA16-CFAC-0515-6053-557301F45ACD}"/>
              </a:ext>
            </a:extLst>
          </p:cNvPr>
          <p:cNvSpPr txBox="1"/>
          <p:nvPr/>
        </p:nvSpPr>
        <p:spPr>
          <a:xfrm>
            <a:off x="2202747" y="518064"/>
            <a:ext cx="7094146" cy="720283"/>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defPPr>
              <a:defRPr lang="es-ES"/>
            </a:defPPr>
            <a:lvl1pPr algn="ctr">
              <a:defRPr sz="2200" b="1">
                <a:solidFill>
                  <a:srgbClr val="B28A40"/>
                </a:solidFill>
                <a:latin typeface="+mj-lt"/>
                <a:cs typeface="Aria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s-CO" sz="2000" dirty="0">
                <a:latin typeface="Verdana" panose="020B0604030504040204" pitchFamily="34" charset="0"/>
                <a:ea typeface="Verdana" panose="020B0604030504040204" pitchFamily="34" charset="0"/>
              </a:rPr>
              <a:t>  GASTOS DE PERSONAL Y ADQUISICIÓN DE BIENES Y SERVICIOS</a:t>
            </a:r>
          </a:p>
        </p:txBody>
      </p:sp>
      <p:sp>
        <p:nvSpPr>
          <p:cNvPr id="2" name="4 CuadroTexto">
            <a:extLst>
              <a:ext uri="{FF2B5EF4-FFF2-40B4-BE49-F238E27FC236}">
                <a16:creationId xmlns:a16="http://schemas.microsoft.com/office/drawing/2014/main" id="{366E6C06-A594-7CBD-CB4F-041663FE6E8F}"/>
              </a:ext>
            </a:extLst>
          </p:cNvPr>
          <p:cNvSpPr txBox="1">
            <a:spLocks noChangeArrowheads="1"/>
          </p:cNvSpPr>
          <p:nvPr/>
        </p:nvSpPr>
        <p:spPr bwMode="auto">
          <a:xfrm>
            <a:off x="7553961" y="5919006"/>
            <a:ext cx="415659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algn="r"/>
            <a:r>
              <a:rPr lang="es-CO" sz="800" dirty="0">
                <a:solidFill>
                  <a:prstClr val="black"/>
                </a:solidFill>
                <a:latin typeface="Verdana" panose="020B0604030504040204" pitchFamily="34" charset="0"/>
                <a:ea typeface="Verdana" panose="020B0604030504040204" pitchFamily="34" charset="0"/>
              </a:rPr>
              <a:t>Fuente: Reporte SIIF Nación a 31 de agosto de 2024</a:t>
            </a:r>
          </a:p>
          <a:p>
            <a:pPr algn="r"/>
            <a:r>
              <a:rPr lang="es-CO" sz="800" dirty="0">
                <a:solidFill>
                  <a:prstClr val="black"/>
                </a:solidFill>
                <a:latin typeface="Verdana" panose="020B0604030504040204" pitchFamily="34" charset="0"/>
                <a:ea typeface="Verdana" panose="020B0604030504040204" pitchFamily="34" charset="0"/>
              </a:rPr>
              <a:t>Oficina Asesora Planeación - OAP </a:t>
            </a:r>
          </a:p>
        </p:txBody>
      </p:sp>
      <p:pic>
        <p:nvPicPr>
          <p:cNvPr id="4" name="Imagen 3">
            <a:extLst>
              <a:ext uri="{FF2B5EF4-FFF2-40B4-BE49-F238E27FC236}">
                <a16:creationId xmlns:a16="http://schemas.microsoft.com/office/drawing/2014/main" id="{A330A49E-85EF-E119-6B23-58109F30CA64}"/>
              </a:ext>
            </a:extLst>
          </p:cNvPr>
          <p:cNvPicPr>
            <a:picLocks noChangeAspect="1"/>
          </p:cNvPicPr>
          <p:nvPr/>
        </p:nvPicPr>
        <p:blipFill>
          <a:blip r:embed="rId2"/>
          <a:stretch>
            <a:fillRect/>
          </a:stretch>
        </p:blipFill>
        <p:spPr>
          <a:xfrm>
            <a:off x="1173480" y="1417320"/>
            <a:ext cx="10652760" cy="4328160"/>
          </a:xfrm>
          <a:prstGeom prst="rect">
            <a:avLst/>
          </a:prstGeom>
        </p:spPr>
      </p:pic>
    </p:spTree>
    <p:extLst>
      <p:ext uri="{BB962C8B-B14F-4D97-AF65-F5344CB8AC3E}">
        <p14:creationId xmlns:p14="http://schemas.microsoft.com/office/powerpoint/2010/main" val="28159749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3 CuadroTexto">
            <a:extLst>
              <a:ext uri="{FF2B5EF4-FFF2-40B4-BE49-F238E27FC236}">
                <a16:creationId xmlns:a16="http://schemas.microsoft.com/office/drawing/2014/main" id="{DD257B24-B44E-E597-D0A2-35FD9B1B8242}"/>
              </a:ext>
            </a:extLst>
          </p:cNvPr>
          <p:cNvSpPr txBox="1"/>
          <p:nvPr/>
        </p:nvSpPr>
        <p:spPr>
          <a:xfrm>
            <a:off x="4168293" y="451091"/>
            <a:ext cx="3308288" cy="400110"/>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defPPr>
              <a:defRPr lang="es-ES"/>
            </a:defPPr>
            <a:lvl1pPr algn="ctr">
              <a:defRPr sz="2200" b="1">
                <a:solidFill>
                  <a:srgbClr val="B28A40"/>
                </a:solidFill>
                <a:latin typeface="+mj-lt"/>
                <a:cs typeface="Aria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s-CO" sz="2000" dirty="0">
                <a:latin typeface="Verdana" panose="020B0604030504040204" pitchFamily="34" charset="0"/>
                <a:ea typeface="Verdana" panose="020B0604030504040204" pitchFamily="34" charset="0"/>
              </a:rPr>
              <a:t>TRANSFERENCIAS</a:t>
            </a:r>
          </a:p>
        </p:txBody>
      </p:sp>
      <p:sp>
        <p:nvSpPr>
          <p:cNvPr id="4" name="4 CuadroTexto">
            <a:extLst>
              <a:ext uri="{FF2B5EF4-FFF2-40B4-BE49-F238E27FC236}">
                <a16:creationId xmlns:a16="http://schemas.microsoft.com/office/drawing/2014/main" id="{F4CE7CD3-92B7-F8C4-DD10-783AFA087B96}"/>
              </a:ext>
            </a:extLst>
          </p:cNvPr>
          <p:cNvSpPr txBox="1">
            <a:spLocks noChangeArrowheads="1"/>
          </p:cNvSpPr>
          <p:nvPr/>
        </p:nvSpPr>
        <p:spPr bwMode="auto">
          <a:xfrm>
            <a:off x="7476581" y="6237632"/>
            <a:ext cx="410896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algn="r"/>
            <a:r>
              <a:rPr lang="es-CO" sz="800" dirty="0">
                <a:solidFill>
                  <a:prstClr val="black"/>
                </a:solidFill>
                <a:latin typeface="Verdana" panose="020B0604030504040204" pitchFamily="34" charset="0"/>
                <a:ea typeface="Verdana" panose="020B0604030504040204" pitchFamily="34" charset="0"/>
              </a:rPr>
              <a:t>Fuente: Reporte SIIF Nación a 31 de agosto de 2024</a:t>
            </a:r>
          </a:p>
          <a:p>
            <a:pPr algn="r"/>
            <a:r>
              <a:rPr lang="es-CO" sz="800" dirty="0">
                <a:solidFill>
                  <a:prstClr val="black"/>
                </a:solidFill>
                <a:latin typeface="Verdana" panose="020B0604030504040204" pitchFamily="34" charset="0"/>
                <a:ea typeface="Verdana" panose="020B0604030504040204" pitchFamily="34" charset="0"/>
              </a:rPr>
              <a:t>Oficina Asesora Planeación - OAP </a:t>
            </a:r>
          </a:p>
        </p:txBody>
      </p:sp>
      <p:pic>
        <p:nvPicPr>
          <p:cNvPr id="5" name="Imagen 4">
            <a:extLst>
              <a:ext uri="{FF2B5EF4-FFF2-40B4-BE49-F238E27FC236}">
                <a16:creationId xmlns:a16="http://schemas.microsoft.com/office/drawing/2014/main" id="{39C5F4B1-0194-98E7-898D-E0A747ADC7A9}"/>
              </a:ext>
            </a:extLst>
          </p:cNvPr>
          <p:cNvPicPr>
            <a:picLocks noChangeAspect="1"/>
          </p:cNvPicPr>
          <p:nvPr/>
        </p:nvPicPr>
        <p:blipFill>
          <a:blip r:embed="rId2"/>
          <a:stretch>
            <a:fillRect/>
          </a:stretch>
        </p:blipFill>
        <p:spPr>
          <a:xfrm>
            <a:off x="853440" y="851200"/>
            <a:ext cx="10621527" cy="5244799"/>
          </a:xfrm>
          <a:prstGeom prst="rect">
            <a:avLst/>
          </a:prstGeom>
        </p:spPr>
      </p:pic>
    </p:spTree>
    <p:extLst>
      <p:ext uri="{BB962C8B-B14F-4D97-AF65-F5344CB8AC3E}">
        <p14:creationId xmlns:p14="http://schemas.microsoft.com/office/powerpoint/2010/main" val="16811814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52866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3">
            <a:extLst>
              <a:ext uri="{FF2B5EF4-FFF2-40B4-BE49-F238E27FC236}">
                <a16:creationId xmlns:a16="http://schemas.microsoft.com/office/drawing/2014/main" id="{50703695-DCC9-2B2B-CE25-CD632F0261C9}"/>
              </a:ext>
            </a:extLst>
          </p:cNvPr>
          <p:cNvSpPr txBox="1">
            <a:spLocks/>
          </p:cNvSpPr>
          <p:nvPr/>
        </p:nvSpPr>
        <p:spPr>
          <a:xfrm>
            <a:off x="1676400" y="2399920"/>
            <a:ext cx="8560904" cy="746194"/>
          </a:xfrm>
          <a:prstGeom prst="rect">
            <a:avLst/>
          </a:prstGeom>
        </p:spPr>
        <p:txBody>
          <a:bodyPr vert="horz" lIns="91440" tIns="45720" rIns="91440" bIns="45720" rtlCol="0" anchor="b">
            <a:normAutofit fontScale="60000" lnSpcReduction="20000"/>
          </a:bodyPr>
          <a:lstStyle>
            <a:lvl1pPr algn="ctr" defTabSz="914400" rtl="0" eaLnBrk="1" latinLnBrk="0" hangingPunct="1">
              <a:lnSpc>
                <a:spcPct val="90000"/>
              </a:lnSpc>
              <a:spcBef>
                <a:spcPct val="0"/>
              </a:spcBef>
              <a:buNone/>
              <a:defRPr sz="6000" kern="1200">
                <a:solidFill>
                  <a:schemeClr val="tx1"/>
                </a:solidFill>
                <a:latin typeface="Verdana" panose="020B0604030504040204" pitchFamily="34" charset="0"/>
                <a:ea typeface="+mj-ea"/>
                <a:cs typeface="+mj-cs"/>
              </a:defRPr>
            </a:lvl1pPr>
          </a:lstStyle>
          <a:p>
            <a:pPr algn="ctr"/>
            <a:r>
              <a:rPr lang="es-ES" sz="4800" b="1" dirty="0">
                <a:solidFill>
                  <a:schemeClr val="bg1"/>
                </a:solidFill>
                <a:latin typeface="Verdana" panose="020B0604030504040204" pitchFamily="34" charset="0"/>
                <a:ea typeface="Verdana" panose="020B0604030504040204" pitchFamily="34" charset="0"/>
                <a:cs typeface="Arial"/>
              </a:rPr>
              <a:t>Información de Ejecución Presupuestal</a:t>
            </a:r>
          </a:p>
        </p:txBody>
      </p:sp>
      <p:pic>
        <p:nvPicPr>
          <p:cNvPr id="2" name="Imagen 1">
            <a:extLst>
              <a:ext uri="{FF2B5EF4-FFF2-40B4-BE49-F238E27FC236}">
                <a16:creationId xmlns:a16="http://schemas.microsoft.com/office/drawing/2014/main" id="{80181296-6DA0-2504-4D1B-B2D877A8D084}"/>
              </a:ext>
            </a:extLst>
          </p:cNvPr>
          <p:cNvPicPr>
            <a:picLocks noChangeAspect="1"/>
          </p:cNvPicPr>
          <p:nvPr/>
        </p:nvPicPr>
        <p:blipFill rotWithShape="1">
          <a:blip r:embed="rId2">
            <a:extLst>
              <a:ext uri="{28A0092B-C50C-407E-A947-70E740481C1C}">
                <a14:useLocalDpi xmlns:a14="http://schemas.microsoft.com/office/drawing/2010/main" val="0"/>
              </a:ext>
            </a:extLst>
          </a:blip>
          <a:srcRect t="91013"/>
          <a:stretch/>
        </p:blipFill>
        <p:spPr>
          <a:xfrm>
            <a:off x="4991310" y="6261739"/>
            <a:ext cx="2209380" cy="160233"/>
          </a:xfrm>
          <a:prstGeom prst="rect">
            <a:avLst/>
          </a:prstGeom>
        </p:spPr>
      </p:pic>
      <p:sp>
        <p:nvSpPr>
          <p:cNvPr id="3" name="CuadroTexto 2">
            <a:extLst>
              <a:ext uri="{FF2B5EF4-FFF2-40B4-BE49-F238E27FC236}">
                <a16:creationId xmlns:a16="http://schemas.microsoft.com/office/drawing/2014/main" id="{8FCE3F99-682D-DB30-E886-9631E4B0610E}"/>
              </a:ext>
            </a:extLst>
          </p:cNvPr>
          <p:cNvSpPr txBox="1"/>
          <p:nvPr/>
        </p:nvSpPr>
        <p:spPr>
          <a:xfrm>
            <a:off x="3392558" y="3711887"/>
            <a:ext cx="4861035" cy="1200329"/>
          </a:xfrm>
          <a:prstGeom prst="rect">
            <a:avLst/>
          </a:prstGeom>
          <a:noFill/>
        </p:spPr>
        <p:txBody>
          <a:bodyPr wrap="square" rtlCol="0">
            <a:spAutoFit/>
          </a:bodyPr>
          <a:lstStyle/>
          <a:p>
            <a:pPr algn="ctr"/>
            <a:r>
              <a:rPr lang="es-ES" sz="3200" b="1" dirty="0">
                <a:solidFill>
                  <a:schemeClr val="bg1"/>
                </a:solidFill>
                <a:latin typeface="Verdana" panose="020B0604030504040204" pitchFamily="34" charset="0"/>
                <a:ea typeface="Verdana" panose="020B0604030504040204" pitchFamily="34" charset="0"/>
                <a:cs typeface="Arial"/>
              </a:rPr>
              <a:t>Sector Hacienda </a:t>
            </a:r>
          </a:p>
          <a:p>
            <a:pPr algn="ctr"/>
            <a:r>
              <a:rPr lang="es-ES" sz="2000" b="1" dirty="0">
                <a:solidFill>
                  <a:schemeClr val="bg1"/>
                </a:solidFill>
                <a:latin typeface="Verdana" panose="020B0604030504040204" pitchFamily="34" charset="0"/>
                <a:ea typeface="Verdana" panose="020B0604030504040204" pitchFamily="34" charset="0"/>
                <a:cs typeface="Arial"/>
              </a:rPr>
              <a:t>Agosto  31 de 2024</a:t>
            </a:r>
          </a:p>
          <a:p>
            <a:endParaRPr lang="es-ES" sz="2000" dirty="0">
              <a:solidFill>
                <a:schemeClr val="bg1"/>
              </a:solidFill>
              <a:latin typeface="+mj-lt"/>
              <a:cs typeface="Arial"/>
            </a:endParaRPr>
          </a:p>
        </p:txBody>
      </p:sp>
    </p:spTree>
    <p:extLst>
      <p:ext uri="{BB962C8B-B14F-4D97-AF65-F5344CB8AC3E}">
        <p14:creationId xmlns:p14="http://schemas.microsoft.com/office/powerpoint/2010/main" val="14829759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a:extLst>
              <a:ext uri="{FF2B5EF4-FFF2-40B4-BE49-F238E27FC236}">
                <a16:creationId xmlns:a16="http://schemas.microsoft.com/office/drawing/2014/main" id="{565530AB-A000-F854-5824-26D2F5BDB2FC}"/>
              </a:ext>
            </a:extLst>
          </p:cNvPr>
          <p:cNvGraphicFramePr>
            <a:graphicFrameLocks noChangeAspect="1"/>
          </p:cNvGraphicFramePr>
          <p:nvPr/>
        </p:nvGraphicFramePr>
        <p:xfrm>
          <a:off x="1074641" y="796413"/>
          <a:ext cx="9636907" cy="60615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uadroTexto 4">
            <a:extLst>
              <a:ext uri="{FF2B5EF4-FFF2-40B4-BE49-F238E27FC236}">
                <a16:creationId xmlns:a16="http://schemas.microsoft.com/office/drawing/2014/main" id="{7DEA2BC7-7A7D-E089-5AD5-8C19377C9DE0}"/>
              </a:ext>
            </a:extLst>
          </p:cNvPr>
          <p:cNvSpPr txBox="1"/>
          <p:nvPr/>
        </p:nvSpPr>
        <p:spPr>
          <a:xfrm>
            <a:off x="4112632" y="300327"/>
            <a:ext cx="3434373" cy="646331"/>
          </a:xfrm>
          <a:prstGeom prst="rect">
            <a:avLst/>
          </a:prstGeom>
          <a:noFill/>
        </p:spPr>
        <p:txBody>
          <a:bodyPr wrap="square" rtlCol="0">
            <a:spAutoFit/>
          </a:bodyPr>
          <a:lstStyle/>
          <a:p>
            <a:r>
              <a:rPr lang="es-CO" sz="3600" b="1" dirty="0">
                <a:solidFill>
                  <a:srgbClr val="B28A40"/>
                </a:solidFill>
                <a:latin typeface="Verdana" panose="020B0604030504040204" pitchFamily="34" charset="0"/>
                <a:ea typeface="Verdana" panose="020B0604030504040204" pitchFamily="34" charset="0"/>
                <a:cs typeface="Arial"/>
              </a:rPr>
              <a:t>CONTENIDO</a:t>
            </a:r>
            <a:endParaRPr lang="es-CO" sz="4000" b="1" dirty="0">
              <a:solidFill>
                <a:srgbClr val="B28A40"/>
              </a:solidFill>
              <a:latin typeface="Verdana" panose="020B0604030504040204" pitchFamily="34" charset="0"/>
              <a:ea typeface="Verdana" panose="020B0604030504040204" pitchFamily="34" charset="0"/>
              <a:cs typeface="Arial"/>
            </a:endParaRPr>
          </a:p>
        </p:txBody>
      </p:sp>
    </p:spTree>
    <p:extLst>
      <p:ext uri="{BB962C8B-B14F-4D97-AF65-F5344CB8AC3E}">
        <p14:creationId xmlns:p14="http://schemas.microsoft.com/office/powerpoint/2010/main" val="12705443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a:extLst>
              <a:ext uri="{FF2B5EF4-FFF2-40B4-BE49-F238E27FC236}">
                <a16:creationId xmlns:a16="http://schemas.microsoft.com/office/drawing/2014/main" id="{2D95713F-EA07-D8DB-8B12-75DED592F1DB}"/>
              </a:ext>
            </a:extLst>
          </p:cNvPr>
          <p:cNvSpPr txBox="1"/>
          <p:nvPr/>
        </p:nvSpPr>
        <p:spPr>
          <a:xfrm>
            <a:off x="3542031" y="541970"/>
            <a:ext cx="5665067" cy="400110"/>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s-CO" sz="2000" b="1" dirty="0">
                <a:solidFill>
                  <a:srgbClr val="B28A40"/>
                </a:solidFill>
                <a:latin typeface="Verdana" panose="020B0604030504040204" pitchFamily="34" charset="0"/>
                <a:ea typeface="Verdana" panose="020B0604030504040204" pitchFamily="34" charset="0"/>
                <a:cs typeface="Arial"/>
              </a:rPr>
              <a:t>CONSOLIDADO SECTOR HACIENDA </a:t>
            </a:r>
          </a:p>
        </p:txBody>
      </p:sp>
      <p:sp>
        <p:nvSpPr>
          <p:cNvPr id="5" name="5 CuadroTexto">
            <a:extLst>
              <a:ext uri="{FF2B5EF4-FFF2-40B4-BE49-F238E27FC236}">
                <a16:creationId xmlns:a16="http://schemas.microsoft.com/office/drawing/2014/main" id="{F729B2D7-8321-DCD5-5D11-94345209AF90}"/>
              </a:ext>
            </a:extLst>
          </p:cNvPr>
          <p:cNvSpPr txBox="1"/>
          <p:nvPr/>
        </p:nvSpPr>
        <p:spPr>
          <a:xfrm>
            <a:off x="805548" y="4354644"/>
            <a:ext cx="10504744" cy="2123658"/>
          </a:xfrm>
          <a:prstGeom prst="rect">
            <a:avLst/>
          </a:prstGeom>
          <a:noFill/>
        </p:spPr>
        <p:txBody>
          <a:bodyPr wrap="square" rtlCol="0">
            <a:spAutoFit/>
          </a:bodyPr>
          <a:lstStyle/>
          <a:p>
            <a:pPr algn="just"/>
            <a:r>
              <a:rPr lang="es-ES" sz="1100" b="1" dirty="0">
                <a:latin typeface="Verdana" panose="020B0604030504040204" pitchFamily="34" charset="0"/>
                <a:ea typeface="Verdana" panose="020B0604030504040204" pitchFamily="34" charset="0"/>
              </a:rPr>
              <a:t>Notas</a:t>
            </a:r>
            <a:endParaRPr lang="es-CO" sz="1100" dirty="0">
              <a:latin typeface="Verdana" panose="020B0604030504040204" pitchFamily="34" charset="0"/>
              <a:ea typeface="Verdana" panose="020B0604030504040204" pitchFamily="34" charset="0"/>
            </a:endParaRPr>
          </a:p>
          <a:p>
            <a:pPr marL="228600" lvl="1" indent="-228600" algn="just">
              <a:buAutoNum type="arabicPeriod"/>
            </a:pPr>
            <a:r>
              <a:rPr lang="es-CO" sz="1100" dirty="0">
                <a:latin typeface="Verdana" panose="020B0604030504040204" pitchFamily="34" charset="0"/>
                <a:ea typeface="Verdana" panose="020B0604030504040204" pitchFamily="34" charset="0"/>
              </a:rPr>
              <a:t>El presupuesto del Sector Hacienda presenta recursos bloqueados por $22,462,375 millones, </a:t>
            </a:r>
            <a:r>
              <a:rPr lang="es-CO" sz="1100" dirty="0">
                <a:latin typeface="Verdana" panose="020B0604030504040204" pitchFamily="34" charset="0"/>
                <a:ea typeface="Verdana" panose="020B0604030504040204" pitchFamily="34" charset="0"/>
                <a:cs typeface="Arial" panose="020B0604020202020204" pitchFamily="34" charset="0"/>
              </a:rPr>
              <a:t>de los cuales el 90,4% corresponden a gastos de Funcionamiento ($20,302,507 millones) y 9,6%  a gastos de Inversión ($ 2.159,868 millones). Estos recursos contemplan: rubros de contingencia o transferencias previo concepto y los recursos del proyecto Apoyo a Proyectos de Inversión Nacional del MHCP, al igual que partidas aplazadas en las entidades del Sector Hacienda según lo dispuesto en el Decreto 0786 del 20 de junio de 2024. </a:t>
            </a:r>
            <a:endParaRPr lang="es-CO" sz="1100" dirty="0">
              <a:latin typeface="Verdana" panose="020B0604030504040204" pitchFamily="34" charset="0"/>
              <a:ea typeface="Verdana" panose="020B0604030504040204" pitchFamily="34" charset="0"/>
            </a:endParaRPr>
          </a:p>
          <a:p>
            <a:pPr algn="just"/>
            <a:endParaRPr lang="es-CO" sz="1100" dirty="0">
              <a:latin typeface="Verdana" panose="020B0604030504040204" pitchFamily="34" charset="0"/>
              <a:ea typeface="Verdana" panose="020B0604030504040204" pitchFamily="34" charset="0"/>
            </a:endParaRPr>
          </a:p>
          <a:p>
            <a:pPr algn="just"/>
            <a:r>
              <a:rPr lang="es-CO" sz="1100" dirty="0">
                <a:latin typeface="Verdana" panose="020B0604030504040204" pitchFamily="34" charset="0"/>
                <a:ea typeface="Verdana" panose="020B0604030504040204" pitchFamily="34" charset="0"/>
              </a:rPr>
              <a:t>De los recursos bloqueados, el 94,2% corresponden al Ministerio de Hacienda y Crédito Público por $21,166,418 millones, de los cuales $19,008,558 millones son  rubros de Funcionamiento y $2.157,860 millones a gastos de Inversión</a:t>
            </a:r>
          </a:p>
          <a:p>
            <a:pPr algn="just"/>
            <a:endParaRPr lang="es-CO" sz="1100" dirty="0">
              <a:latin typeface="Verdana" panose="020B0604030504040204" pitchFamily="34" charset="0"/>
              <a:ea typeface="Verdana" panose="020B0604030504040204" pitchFamily="34" charset="0"/>
            </a:endParaRPr>
          </a:p>
          <a:p>
            <a:pPr algn="just"/>
            <a:r>
              <a:rPr lang="es-CO" sz="1100" dirty="0">
                <a:latin typeface="Verdana" panose="020B0604030504040204" pitchFamily="34" charset="0"/>
                <a:ea typeface="Verdana" panose="020B0604030504040204" pitchFamily="34" charset="0"/>
              </a:rPr>
              <a:t>2. El porcentaje de participación de cada concepto de gasto para el Sector, se obtiene de dividir la apropiación vigente de cada concepto, sobre el total de la apropiación vigente del Sector Hacienda. Así mismo, el porcentaje de los compromisos y obligaciones ejecutadas a la fecha se obtiene dividiendo los compromisos y obligaciones de cada concepto sobre su apropiación vigente. </a:t>
            </a:r>
          </a:p>
        </p:txBody>
      </p:sp>
      <p:sp>
        <p:nvSpPr>
          <p:cNvPr id="2" name="4 CuadroTexto">
            <a:extLst>
              <a:ext uri="{FF2B5EF4-FFF2-40B4-BE49-F238E27FC236}">
                <a16:creationId xmlns:a16="http://schemas.microsoft.com/office/drawing/2014/main" id="{802C6DA6-9595-7735-42DE-63B96A7D66C1}"/>
              </a:ext>
            </a:extLst>
          </p:cNvPr>
          <p:cNvSpPr txBox="1">
            <a:spLocks noChangeArrowheads="1"/>
          </p:cNvSpPr>
          <p:nvPr/>
        </p:nvSpPr>
        <p:spPr bwMode="auto">
          <a:xfrm>
            <a:off x="8555447" y="4136338"/>
            <a:ext cx="346129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r>
              <a:rPr lang="es-CO" sz="800" dirty="0">
                <a:solidFill>
                  <a:prstClr val="black"/>
                </a:solidFill>
                <a:latin typeface="Verdana" panose="020B0604030504040204" pitchFamily="34" charset="0"/>
                <a:ea typeface="Verdana" panose="020B0604030504040204" pitchFamily="34" charset="0"/>
              </a:rPr>
              <a:t>Fuente: Reporte SIIF Nación a 31 de agosto de 2024</a:t>
            </a:r>
          </a:p>
          <a:p>
            <a:r>
              <a:rPr lang="es-CO" sz="800" dirty="0">
                <a:solidFill>
                  <a:prstClr val="black"/>
                </a:solidFill>
                <a:latin typeface="Verdana" panose="020B0604030504040204" pitchFamily="34" charset="0"/>
                <a:ea typeface="Verdana" panose="020B0604030504040204" pitchFamily="34" charset="0"/>
              </a:rPr>
              <a:t>Oficina Asesora Planeación - OAP </a:t>
            </a:r>
          </a:p>
        </p:txBody>
      </p:sp>
      <p:pic>
        <p:nvPicPr>
          <p:cNvPr id="3" name="Imagen 2">
            <a:extLst>
              <a:ext uri="{FF2B5EF4-FFF2-40B4-BE49-F238E27FC236}">
                <a16:creationId xmlns:a16="http://schemas.microsoft.com/office/drawing/2014/main" id="{1E7E0252-57F2-BD9A-FC6C-D44EC91DDF6C}"/>
              </a:ext>
            </a:extLst>
          </p:cNvPr>
          <p:cNvPicPr>
            <a:picLocks noChangeAspect="1"/>
          </p:cNvPicPr>
          <p:nvPr/>
        </p:nvPicPr>
        <p:blipFill>
          <a:blip r:embed="rId2"/>
          <a:stretch>
            <a:fillRect/>
          </a:stretch>
        </p:blipFill>
        <p:spPr>
          <a:xfrm>
            <a:off x="1154430" y="1574852"/>
            <a:ext cx="9883140" cy="2561486"/>
          </a:xfrm>
          <a:prstGeom prst="rect">
            <a:avLst/>
          </a:prstGeom>
        </p:spPr>
      </p:pic>
    </p:spTree>
    <p:extLst>
      <p:ext uri="{BB962C8B-B14F-4D97-AF65-F5344CB8AC3E}">
        <p14:creationId xmlns:p14="http://schemas.microsoft.com/office/powerpoint/2010/main" val="551767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a:extLst>
              <a:ext uri="{FF2B5EF4-FFF2-40B4-BE49-F238E27FC236}">
                <a16:creationId xmlns:a16="http://schemas.microsoft.com/office/drawing/2014/main" id="{A8F152CA-F9AE-75F2-D609-4E6CD3EBB06A}"/>
              </a:ext>
            </a:extLst>
          </p:cNvPr>
          <p:cNvSpPr txBox="1"/>
          <p:nvPr/>
        </p:nvSpPr>
        <p:spPr>
          <a:xfrm>
            <a:off x="2599471" y="430517"/>
            <a:ext cx="6693295" cy="707886"/>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s-CO" sz="2000" b="1" dirty="0">
                <a:solidFill>
                  <a:srgbClr val="B28A40"/>
                </a:solidFill>
                <a:latin typeface="Verdana" panose="020B0604030504040204" pitchFamily="34" charset="0"/>
                <a:ea typeface="Verdana" panose="020B0604030504040204" pitchFamily="34" charset="0"/>
                <a:cs typeface="Arial"/>
              </a:rPr>
              <a:t>DISTRIBUCIONES MINISTERIO HACIENDA Y CRÉDITO PÚBLICO</a:t>
            </a:r>
          </a:p>
        </p:txBody>
      </p:sp>
      <p:sp>
        <p:nvSpPr>
          <p:cNvPr id="5" name="CuadroTexto 4">
            <a:extLst>
              <a:ext uri="{FF2B5EF4-FFF2-40B4-BE49-F238E27FC236}">
                <a16:creationId xmlns:a16="http://schemas.microsoft.com/office/drawing/2014/main" id="{52EF3F94-4D79-643B-1172-2FFE7F5CA5BE}"/>
              </a:ext>
            </a:extLst>
          </p:cNvPr>
          <p:cNvSpPr txBox="1"/>
          <p:nvPr/>
        </p:nvSpPr>
        <p:spPr>
          <a:xfrm>
            <a:off x="399194" y="1672037"/>
            <a:ext cx="10411374" cy="307777"/>
          </a:xfrm>
          <a:prstGeom prst="rect">
            <a:avLst/>
          </a:prstGeom>
          <a:noFill/>
        </p:spPr>
        <p:txBody>
          <a:bodyPr wrap="square">
            <a:spAutoFit/>
          </a:bodyPr>
          <a:lstStyle/>
          <a:p>
            <a:pPr marL="171446" indent="-171446" algn="just">
              <a:buFont typeface="Wingdings" panose="05000000000000000000" pitchFamily="2" charset="2"/>
              <a:buChar char="q"/>
            </a:pPr>
            <a:r>
              <a:rPr lang="es-ES" sz="1400" b="1" dirty="0">
                <a:latin typeface="Verdana" panose="020B0604030504040204" pitchFamily="34" charset="0"/>
                <a:ea typeface="Verdana" panose="020B0604030504040204" pitchFamily="34" charset="0"/>
              </a:rPr>
              <a:t>Se efectuaron distribuciones de recursos de Funcionamiento por  $57,406 millones así:</a:t>
            </a:r>
          </a:p>
        </p:txBody>
      </p:sp>
      <p:sp>
        <p:nvSpPr>
          <p:cNvPr id="3" name="4 CuadroTexto">
            <a:extLst>
              <a:ext uri="{FF2B5EF4-FFF2-40B4-BE49-F238E27FC236}">
                <a16:creationId xmlns:a16="http://schemas.microsoft.com/office/drawing/2014/main" id="{F4E169F4-5D4A-B6B3-5825-FFAAA6011C1D}"/>
              </a:ext>
            </a:extLst>
          </p:cNvPr>
          <p:cNvSpPr txBox="1">
            <a:spLocks noChangeArrowheads="1"/>
          </p:cNvSpPr>
          <p:nvPr/>
        </p:nvSpPr>
        <p:spPr bwMode="auto">
          <a:xfrm>
            <a:off x="8077200" y="5623783"/>
            <a:ext cx="340585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algn="r"/>
            <a:r>
              <a:rPr lang="es-CO" sz="800" dirty="0">
                <a:solidFill>
                  <a:prstClr val="black"/>
                </a:solidFill>
                <a:latin typeface="Verdana" panose="020B0604030504040204" pitchFamily="34" charset="0"/>
                <a:ea typeface="Verdana" panose="020B0604030504040204" pitchFamily="34" charset="0"/>
              </a:rPr>
              <a:t>Fuente: Reporte SIIF Nación a 31 de agosto de 2024</a:t>
            </a:r>
          </a:p>
          <a:p>
            <a:pPr algn="r"/>
            <a:r>
              <a:rPr lang="es-CO" sz="800" dirty="0">
                <a:solidFill>
                  <a:prstClr val="black"/>
                </a:solidFill>
                <a:latin typeface="Verdana" panose="020B0604030504040204" pitchFamily="34" charset="0"/>
                <a:ea typeface="Verdana" panose="020B0604030504040204" pitchFamily="34" charset="0"/>
              </a:rPr>
              <a:t>Oficina Asesora Planeación - OAP </a:t>
            </a:r>
          </a:p>
        </p:txBody>
      </p:sp>
      <p:pic>
        <p:nvPicPr>
          <p:cNvPr id="2" name="Imagen 1">
            <a:extLst>
              <a:ext uri="{FF2B5EF4-FFF2-40B4-BE49-F238E27FC236}">
                <a16:creationId xmlns:a16="http://schemas.microsoft.com/office/drawing/2014/main" id="{37E20180-F3A1-8357-7CA7-77CE6730CE2B}"/>
              </a:ext>
            </a:extLst>
          </p:cNvPr>
          <p:cNvPicPr>
            <a:picLocks noChangeAspect="1"/>
          </p:cNvPicPr>
          <p:nvPr/>
        </p:nvPicPr>
        <p:blipFill>
          <a:blip r:embed="rId2"/>
          <a:stretch>
            <a:fillRect/>
          </a:stretch>
        </p:blipFill>
        <p:spPr>
          <a:xfrm>
            <a:off x="640939" y="2126973"/>
            <a:ext cx="10411374" cy="3250097"/>
          </a:xfrm>
          <a:prstGeom prst="rect">
            <a:avLst/>
          </a:prstGeom>
        </p:spPr>
      </p:pic>
    </p:spTree>
    <p:extLst>
      <p:ext uri="{BB962C8B-B14F-4D97-AF65-F5344CB8AC3E}">
        <p14:creationId xmlns:p14="http://schemas.microsoft.com/office/powerpoint/2010/main" val="12876940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3 CuadroTexto">
            <a:extLst>
              <a:ext uri="{FF2B5EF4-FFF2-40B4-BE49-F238E27FC236}">
                <a16:creationId xmlns:a16="http://schemas.microsoft.com/office/drawing/2014/main" id="{33F69FD5-EE6B-9707-B5D3-7AF700CBC0CA}"/>
              </a:ext>
            </a:extLst>
          </p:cNvPr>
          <p:cNvSpPr txBox="1"/>
          <p:nvPr/>
        </p:nvSpPr>
        <p:spPr>
          <a:xfrm>
            <a:off x="3921452" y="415593"/>
            <a:ext cx="4349096" cy="400110"/>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defPPr>
              <a:defRPr lang="es-ES"/>
            </a:defPPr>
            <a:lvl1pPr>
              <a:defRPr b="1">
                <a:solidFill>
                  <a:schemeClr val="tx2"/>
                </a:solidFill>
                <a:latin typeface="Arial"/>
                <a:cs typeface="Arial"/>
              </a:defRPr>
            </a:lvl1pPr>
          </a:lstStyle>
          <a:p>
            <a:r>
              <a:rPr lang="es-CO" sz="2000" dirty="0">
                <a:solidFill>
                  <a:srgbClr val="B28A40"/>
                </a:solidFill>
                <a:latin typeface="Verdana" panose="020B0604030504040204" pitchFamily="34" charset="0"/>
                <a:ea typeface="Verdana" panose="020B0604030504040204" pitchFamily="34" charset="0"/>
              </a:rPr>
              <a:t>EJECUCIÓN POR ENTIDAD</a:t>
            </a:r>
          </a:p>
        </p:txBody>
      </p:sp>
      <p:sp>
        <p:nvSpPr>
          <p:cNvPr id="3" name="4 CuadroTexto">
            <a:extLst>
              <a:ext uri="{FF2B5EF4-FFF2-40B4-BE49-F238E27FC236}">
                <a16:creationId xmlns:a16="http://schemas.microsoft.com/office/drawing/2014/main" id="{145C3B61-6821-C93A-8C23-BE86B8E04EC6}"/>
              </a:ext>
            </a:extLst>
          </p:cNvPr>
          <p:cNvSpPr txBox="1">
            <a:spLocks noChangeArrowheads="1"/>
          </p:cNvSpPr>
          <p:nvPr/>
        </p:nvSpPr>
        <p:spPr bwMode="auto">
          <a:xfrm>
            <a:off x="637102" y="5938285"/>
            <a:ext cx="10917796"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algn="just"/>
            <a:r>
              <a:rPr lang="es-CO" sz="1100" dirty="0">
                <a:latin typeface="Verdana" panose="020B0604030504040204" pitchFamily="34" charset="0"/>
                <a:ea typeface="Verdana" panose="020B0604030504040204" pitchFamily="34" charset="0"/>
                <a:cs typeface="Arial" panose="020B0604020202020204" pitchFamily="34" charset="0"/>
              </a:rPr>
              <a:t>En el Presupuesto del MHCP se contemplan recursos en gastos de funcionamiento correspondientes al pago del incremento salarial de las entidades del Presupuesto General de la Nación – PGN y el rubro de otras transferencias para el cubrimiento de contingencias del Estado. Así mismo, en los gastos de inversión, se contemplan recursos del proyecto “Apoyo a Proyectos de Inversión Nacional", para apoyo en eventos futuros, fortuitos o contingencias de las entidades del PGN, y recursos de los Sistemas de Transportes Masivos. </a:t>
            </a:r>
          </a:p>
        </p:txBody>
      </p:sp>
      <p:sp>
        <p:nvSpPr>
          <p:cNvPr id="5" name="4 CuadroTexto">
            <a:extLst>
              <a:ext uri="{FF2B5EF4-FFF2-40B4-BE49-F238E27FC236}">
                <a16:creationId xmlns:a16="http://schemas.microsoft.com/office/drawing/2014/main" id="{3C57929E-32AB-08BE-8553-B8B258E7DC43}"/>
              </a:ext>
            </a:extLst>
          </p:cNvPr>
          <p:cNvSpPr txBox="1">
            <a:spLocks noChangeArrowheads="1"/>
          </p:cNvSpPr>
          <p:nvPr/>
        </p:nvSpPr>
        <p:spPr bwMode="auto">
          <a:xfrm>
            <a:off x="7802880" y="5538175"/>
            <a:ext cx="375201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algn="r"/>
            <a:r>
              <a:rPr lang="es-CO" sz="800" dirty="0">
                <a:solidFill>
                  <a:prstClr val="black"/>
                </a:solidFill>
                <a:latin typeface="Verdana" panose="020B0604030504040204" pitchFamily="34" charset="0"/>
                <a:ea typeface="Verdana" panose="020B0604030504040204" pitchFamily="34" charset="0"/>
              </a:rPr>
              <a:t>Fuente: Reporte SIIF Nación a 31 de agosto de 2024</a:t>
            </a:r>
          </a:p>
          <a:p>
            <a:pPr algn="r"/>
            <a:r>
              <a:rPr lang="es-CO" sz="800" dirty="0">
                <a:solidFill>
                  <a:prstClr val="black"/>
                </a:solidFill>
                <a:latin typeface="Verdana" panose="020B0604030504040204" pitchFamily="34" charset="0"/>
                <a:ea typeface="Verdana" panose="020B0604030504040204" pitchFamily="34" charset="0"/>
              </a:rPr>
              <a:t>Oficina Asesora Planeación - OAP </a:t>
            </a:r>
          </a:p>
        </p:txBody>
      </p:sp>
      <p:pic>
        <p:nvPicPr>
          <p:cNvPr id="4" name="Imagen 3">
            <a:extLst>
              <a:ext uri="{FF2B5EF4-FFF2-40B4-BE49-F238E27FC236}">
                <a16:creationId xmlns:a16="http://schemas.microsoft.com/office/drawing/2014/main" id="{6DAFDACC-F294-3473-E7AC-F6D77B919A1F}"/>
              </a:ext>
            </a:extLst>
          </p:cNvPr>
          <p:cNvPicPr>
            <a:picLocks noChangeAspect="1"/>
          </p:cNvPicPr>
          <p:nvPr/>
        </p:nvPicPr>
        <p:blipFill>
          <a:blip r:embed="rId2"/>
          <a:stretch>
            <a:fillRect/>
          </a:stretch>
        </p:blipFill>
        <p:spPr>
          <a:xfrm>
            <a:off x="822960" y="981271"/>
            <a:ext cx="10543540" cy="4467029"/>
          </a:xfrm>
          <a:prstGeom prst="rect">
            <a:avLst/>
          </a:prstGeom>
        </p:spPr>
      </p:pic>
    </p:spTree>
    <p:extLst>
      <p:ext uri="{BB962C8B-B14F-4D97-AF65-F5344CB8AC3E}">
        <p14:creationId xmlns:p14="http://schemas.microsoft.com/office/powerpoint/2010/main" val="28995147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a:extLst>
              <a:ext uri="{FF2B5EF4-FFF2-40B4-BE49-F238E27FC236}">
                <a16:creationId xmlns:a16="http://schemas.microsoft.com/office/drawing/2014/main" id="{392C8BCB-867E-AE22-1C70-C9A54221F969}"/>
              </a:ext>
            </a:extLst>
          </p:cNvPr>
          <p:cNvSpPr txBox="1"/>
          <p:nvPr/>
        </p:nvSpPr>
        <p:spPr>
          <a:xfrm>
            <a:off x="2716472" y="382582"/>
            <a:ext cx="6288437" cy="707886"/>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defPPr>
              <a:defRPr lang="es-ES"/>
            </a:defPPr>
            <a:lvl1pPr>
              <a:defRPr sz="2400" b="1">
                <a:solidFill>
                  <a:srgbClr val="B28A40"/>
                </a:solidFill>
                <a:latin typeface="+mj-lt"/>
                <a:cs typeface="Arial"/>
              </a:defRPr>
            </a:lvl1pPr>
          </a:lstStyle>
          <a:p>
            <a:pPr algn="ctr"/>
            <a:r>
              <a:rPr lang="es-CO" sz="2000" dirty="0">
                <a:latin typeface="Verdana" panose="020B0604030504040204" pitchFamily="34" charset="0"/>
                <a:ea typeface="Verdana" panose="020B0604030504040204" pitchFamily="34" charset="0"/>
              </a:rPr>
              <a:t>FUNCIONAMIENTO - EJECUCIÓN POR ENTIDAD</a:t>
            </a:r>
          </a:p>
        </p:txBody>
      </p:sp>
      <p:sp>
        <p:nvSpPr>
          <p:cNvPr id="2" name="4 CuadroTexto">
            <a:extLst>
              <a:ext uri="{FF2B5EF4-FFF2-40B4-BE49-F238E27FC236}">
                <a16:creationId xmlns:a16="http://schemas.microsoft.com/office/drawing/2014/main" id="{7314BBE7-9DBE-D1D5-EC96-8874B757593B}"/>
              </a:ext>
            </a:extLst>
          </p:cNvPr>
          <p:cNvSpPr txBox="1">
            <a:spLocks noChangeArrowheads="1"/>
          </p:cNvSpPr>
          <p:nvPr/>
        </p:nvSpPr>
        <p:spPr bwMode="auto">
          <a:xfrm>
            <a:off x="8229600" y="6282812"/>
            <a:ext cx="347253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algn="r"/>
            <a:r>
              <a:rPr lang="es-CO" sz="800" dirty="0">
                <a:solidFill>
                  <a:prstClr val="black"/>
                </a:solidFill>
                <a:latin typeface="Verdana" panose="020B0604030504040204" pitchFamily="34" charset="0"/>
                <a:ea typeface="Verdana" panose="020B0604030504040204" pitchFamily="34" charset="0"/>
              </a:rPr>
              <a:t>Fuente: Reporte SIIF Nación a 31 de agosto de 2024</a:t>
            </a:r>
          </a:p>
          <a:p>
            <a:pPr algn="r"/>
            <a:r>
              <a:rPr lang="es-CO" sz="800" dirty="0">
                <a:solidFill>
                  <a:prstClr val="black"/>
                </a:solidFill>
                <a:latin typeface="Verdana" panose="020B0604030504040204" pitchFamily="34" charset="0"/>
                <a:ea typeface="Verdana" panose="020B0604030504040204" pitchFamily="34" charset="0"/>
              </a:rPr>
              <a:t>Oficina Asesora Planeación - OAP </a:t>
            </a:r>
          </a:p>
        </p:txBody>
      </p:sp>
      <p:pic>
        <p:nvPicPr>
          <p:cNvPr id="3" name="Imagen 2">
            <a:extLst>
              <a:ext uri="{FF2B5EF4-FFF2-40B4-BE49-F238E27FC236}">
                <a16:creationId xmlns:a16="http://schemas.microsoft.com/office/drawing/2014/main" id="{C350CB43-F94D-E636-7B32-4B2444BF13BF}"/>
              </a:ext>
            </a:extLst>
          </p:cNvPr>
          <p:cNvPicPr>
            <a:picLocks noChangeAspect="1"/>
          </p:cNvPicPr>
          <p:nvPr/>
        </p:nvPicPr>
        <p:blipFill>
          <a:blip r:embed="rId2"/>
          <a:stretch>
            <a:fillRect/>
          </a:stretch>
        </p:blipFill>
        <p:spPr>
          <a:xfrm>
            <a:off x="1005841" y="1249680"/>
            <a:ext cx="10696298" cy="4770120"/>
          </a:xfrm>
          <a:prstGeom prst="rect">
            <a:avLst/>
          </a:prstGeom>
        </p:spPr>
      </p:pic>
    </p:spTree>
    <p:extLst>
      <p:ext uri="{BB962C8B-B14F-4D97-AF65-F5344CB8AC3E}">
        <p14:creationId xmlns:p14="http://schemas.microsoft.com/office/powerpoint/2010/main" val="42802362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a:extLst>
              <a:ext uri="{FF2B5EF4-FFF2-40B4-BE49-F238E27FC236}">
                <a16:creationId xmlns:a16="http://schemas.microsoft.com/office/drawing/2014/main" id="{74A417BD-CE47-1F2E-4041-DE6160551D1C}"/>
              </a:ext>
            </a:extLst>
          </p:cNvPr>
          <p:cNvSpPr txBox="1"/>
          <p:nvPr/>
        </p:nvSpPr>
        <p:spPr>
          <a:xfrm>
            <a:off x="2440142" y="483765"/>
            <a:ext cx="6930439" cy="707886"/>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defPPr>
              <a:defRPr lang="es-ES"/>
            </a:defPPr>
            <a:lvl1pPr>
              <a:defRPr sz="2200" b="1">
                <a:solidFill>
                  <a:srgbClr val="B28A40"/>
                </a:solidFill>
                <a:latin typeface="+mj-lt"/>
                <a:cs typeface="Arial"/>
              </a:defRPr>
            </a:lvl1pPr>
          </a:lstStyle>
          <a:p>
            <a:pPr algn="ctr"/>
            <a:r>
              <a:rPr lang="es-CO" sz="2000" dirty="0">
                <a:latin typeface="Verdana" panose="020B0604030504040204" pitchFamily="34" charset="0"/>
                <a:ea typeface="Verdana" panose="020B0604030504040204" pitchFamily="34" charset="0"/>
              </a:rPr>
              <a:t>SERVICIO DE LA DEUDA PÚBLICA- EJECUCIÓN POR ENTIDAD</a:t>
            </a:r>
          </a:p>
        </p:txBody>
      </p:sp>
      <p:sp>
        <p:nvSpPr>
          <p:cNvPr id="3" name="4 CuadroTexto">
            <a:extLst>
              <a:ext uri="{FF2B5EF4-FFF2-40B4-BE49-F238E27FC236}">
                <a16:creationId xmlns:a16="http://schemas.microsoft.com/office/drawing/2014/main" id="{E329ADDD-78EB-B624-7CFB-FD16E0A02E23}"/>
              </a:ext>
            </a:extLst>
          </p:cNvPr>
          <p:cNvSpPr txBox="1">
            <a:spLocks noChangeArrowheads="1"/>
          </p:cNvSpPr>
          <p:nvPr/>
        </p:nvSpPr>
        <p:spPr bwMode="auto">
          <a:xfrm>
            <a:off x="996949" y="4069949"/>
            <a:ext cx="9995729" cy="2735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algn="just"/>
            <a:r>
              <a:rPr lang="es-CO" sz="1100" dirty="0">
                <a:latin typeface="Verdana" panose="020B0604030504040204" pitchFamily="34" charset="0"/>
                <a:ea typeface="Verdana" panose="020B0604030504040204" pitchFamily="34" charset="0"/>
              </a:rPr>
              <a:t>Nota:</a:t>
            </a:r>
          </a:p>
          <a:p>
            <a:pPr algn="just"/>
            <a:endParaRPr lang="es-CO" sz="1100" dirty="0">
              <a:latin typeface="Verdana" panose="020B0604030504040204" pitchFamily="34" charset="0"/>
              <a:ea typeface="Verdana" panose="020B0604030504040204" pitchFamily="34" charset="0"/>
            </a:endParaRPr>
          </a:p>
          <a:p>
            <a:pPr algn="just"/>
            <a:r>
              <a:rPr lang="es-CO" sz="1100" dirty="0">
                <a:latin typeface="Verdana" panose="020B0604030504040204" pitchFamily="34" charset="0"/>
                <a:ea typeface="Verdana" panose="020B0604030504040204" pitchFamily="34" charset="0"/>
                <a:cs typeface="Arial" panose="020B0604020202020204" pitchFamily="34" charset="0"/>
              </a:rPr>
              <a:t>El </a:t>
            </a:r>
            <a:r>
              <a:rPr lang="es-CO" sz="1100" dirty="0">
                <a:latin typeface="Verdana" panose="020B0604030504040204" pitchFamily="34" charset="0"/>
                <a:ea typeface="Verdana" panose="020B0604030504040204" pitchFamily="34" charset="0"/>
              </a:rPr>
              <a:t>Parágrafo del Artículo 34 de la Ley 2342 de 2023 – Ley Orgánica del Presupuesto General de la Nación,  establece que durante la presente vigencia fiscal, no se efectuarán los aportes al Fondo de Contingencias de las Entidades Estatales de los que tratan los numerales 1 Y 2 del artículo 5 de la Ley 448 de 1998 relacionados con los pasivos judiciales descritos en el artículo 194 de la Ley 1437 de 2011.</a:t>
            </a:r>
          </a:p>
          <a:p>
            <a:pPr algn="just"/>
            <a:endParaRPr lang="es-CO" sz="1100" dirty="0">
              <a:latin typeface="Verdana" panose="020B0604030504040204" pitchFamily="34" charset="0"/>
              <a:ea typeface="Verdana" panose="020B0604030504040204" pitchFamily="34" charset="0"/>
            </a:endParaRPr>
          </a:p>
          <a:p>
            <a:pPr algn="just">
              <a:lnSpc>
                <a:spcPct val="107000"/>
              </a:lnSpc>
              <a:spcAft>
                <a:spcPts val="800"/>
              </a:spcAft>
            </a:pPr>
            <a:r>
              <a:rPr lang="es-MX" sz="1100" kern="100" dirty="0">
                <a:effectLst/>
                <a:latin typeface="Verdana" panose="020B0604030504040204" pitchFamily="34" charset="0"/>
                <a:ea typeface="Verdana" panose="020B0604030504040204" pitchFamily="34" charset="0"/>
                <a:cs typeface="Times New Roman" panose="02020603050405020304" pitchFamily="18" charset="0"/>
              </a:rPr>
              <a:t>En cuanto a los recursos asignados a la UGPP, con ocasión de la entrada en vigor del Plan de Desarrollo 2018 – 2022, en el artículo 53 de la Ley 1955 de 2019, se definió que la Nación podría cancelar obligaciones originadas en sentencias y conciliaciones ejecutoriadas en mora a mayo 25 de 2019, para las entidades que forman parte del PGN.</a:t>
            </a:r>
            <a:endParaRPr lang="es-CO" sz="1100" kern="100" dirty="0">
              <a:effectLst/>
              <a:latin typeface="Verdana" panose="020B0604030504040204" pitchFamily="34" charset="0"/>
              <a:ea typeface="Verdana" panose="020B0604030504040204" pitchFamily="34" charset="0"/>
              <a:cs typeface="Times New Roman" panose="02020603050405020304" pitchFamily="18" charset="0"/>
            </a:endParaRPr>
          </a:p>
          <a:p>
            <a:pPr algn="just">
              <a:lnSpc>
                <a:spcPct val="107000"/>
              </a:lnSpc>
              <a:spcAft>
                <a:spcPts val="800"/>
              </a:spcAft>
            </a:pPr>
            <a:r>
              <a:rPr lang="es-MX" sz="1100" kern="100" dirty="0">
                <a:effectLst/>
                <a:latin typeface="Verdana" panose="020B0604030504040204" pitchFamily="34" charset="0"/>
                <a:ea typeface="Verdana" panose="020B0604030504040204" pitchFamily="34" charset="0"/>
                <a:cs typeface="Times New Roman" panose="02020603050405020304" pitchFamily="18" charset="0"/>
              </a:rPr>
              <a:t>Dada la normatividad citada la UGPP y la Dirección General de Crédito Público suscribieron un Acuerdo Marco de Retribución para pagar las obligaciones de la UGPP con dicho mecanismo, para cubrir dichas acreencias a la UGPP, en sus presupuestos desde el año 2022 al 2024 se le han asignado partidas en Servicio de la Deuda para retribuir el Acuerdo al tesoro, los recursos apropiados en el presente año por $14.007 millones de pesos, son para pagar la </a:t>
            </a:r>
            <a:r>
              <a:rPr lang="es-MX" sz="1100" kern="100" dirty="0">
                <a:latin typeface="Verdana" panose="020B0604030504040204" pitchFamily="34" charset="0"/>
                <a:ea typeface="Verdana" panose="020B0604030504040204" pitchFamily="34" charset="0"/>
                <a:cs typeface="Times New Roman" panose="02020603050405020304" pitchFamily="18" charset="0"/>
              </a:rPr>
              <a:t>ú</a:t>
            </a:r>
            <a:r>
              <a:rPr lang="es-MX" sz="1100" kern="100" dirty="0">
                <a:effectLst/>
                <a:latin typeface="Verdana" panose="020B0604030504040204" pitchFamily="34" charset="0"/>
                <a:ea typeface="Verdana" panose="020B0604030504040204" pitchFamily="34" charset="0"/>
                <a:cs typeface="Times New Roman" panose="02020603050405020304" pitchFamily="18" charset="0"/>
              </a:rPr>
              <a:t>ltima cuota de los recursos utilizados en el año 2020 por la suscripción de dicho Acuerdo. </a:t>
            </a:r>
            <a:endParaRPr lang="es-CO" sz="1100" kern="100" dirty="0">
              <a:effectLst/>
              <a:latin typeface="Verdana" panose="020B0604030504040204" pitchFamily="34" charset="0"/>
              <a:ea typeface="Verdana" panose="020B0604030504040204" pitchFamily="34" charset="0"/>
              <a:cs typeface="Times New Roman" panose="02020603050405020304" pitchFamily="18" charset="0"/>
            </a:endParaRPr>
          </a:p>
          <a:p>
            <a:pPr algn="just"/>
            <a:endParaRPr lang="es-CO" sz="1000" dirty="0">
              <a:latin typeface="Verdana" panose="020B0604030504040204" pitchFamily="34" charset="0"/>
              <a:ea typeface="Verdana" panose="020B0604030504040204" pitchFamily="34" charset="0"/>
              <a:cs typeface="Arial" panose="020B0604020202020204" pitchFamily="34" charset="0"/>
            </a:endParaRPr>
          </a:p>
        </p:txBody>
      </p:sp>
      <p:graphicFrame>
        <p:nvGraphicFramePr>
          <p:cNvPr id="6" name="Tabla 5">
            <a:extLst>
              <a:ext uri="{FF2B5EF4-FFF2-40B4-BE49-F238E27FC236}">
                <a16:creationId xmlns:a16="http://schemas.microsoft.com/office/drawing/2014/main" id="{8CCE07AE-81FF-4465-2FD3-E7F0609A6739}"/>
              </a:ext>
            </a:extLst>
          </p:cNvPr>
          <p:cNvGraphicFramePr>
            <a:graphicFrameLocks noGrp="1"/>
          </p:cNvGraphicFramePr>
          <p:nvPr>
            <p:extLst>
              <p:ext uri="{D42A27DB-BD31-4B8C-83A1-F6EECF244321}">
                <p14:modId xmlns:p14="http://schemas.microsoft.com/office/powerpoint/2010/main" val="1346254734"/>
              </p:ext>
            </p:extLst>
          </p:nvPr>
        </p:nvGraphicFramePr>
        <p:xfrm>
          <a:off x="996949" y="1518222"/>
          <a:ext cx="9995729" cy="2304284"/>
        </p:xfrm>
        <a:graphic>
          <a:graphicData uri="http://schemas.openxmlformats.org/drawingml/2006/table">
            <a:tbl>
              <a:tblPr/>
              <a:tblGrid>
                <a:gridCol w="912654">
                  <a:extLst>
                    <a:ext uri="{9D8B030D-6E8A-4147-A177-3AD203B41FA5}">
                      <a16:colId xmlns:a16="http://schemas.microsoft.com/office/drawing/2014/main" val="1085842688"/>
                    </a:ext>
                  </a:extLst>
                </a:gridCol>
                <a:gridCol w="1579035">
                  <a:extLst>
                    <a:ext uri="{9D8B030D-6E8A-4147-A177-3AD203B41FA5}">
                      <a16:colId xmlns:a16="http://schemas.microsoft.com/office/drawing/2014/main" val="1507465274"/>
                    </a:ext>
                  </a:extLst>
                </a:gridCol>
                <a:gridCol w="1144438">
                  <a:extLst>
                    <a:ext uri="{9D8B030D-6E8A-4147-A177-3AD203B41FA5}">
                      <a16:colId xmlns:a16="http://schemas.microsoft.com/office/drawing/2014/main" val="2797881676"/>
                    </a:ext>
                  </a:extLst>
                </a:gridCol>
                <a:gridCol w="1129952">
                  <a:extLst>
                    <a:ext uri="{9D8B030D-6E8A-4147-A177-3AD203B41FA5}">
                      <a16:colId xmlns:a16="http://schemas.microsoft.com/office/drawing/2014/main" val="250166453"/>
                    </a:ext>
                  </a:extLst>
                </a:gridCol>
                <a:gridCol w="680868">
                  <a:extLst>
                    <a:ext uri="{9D8B030D-6E8A-4147-A177-3AD203B41FA5}">
                      <a16:colId xmlns:a16="http://schemas.microsoft.com/office/drawing/2014/main" val="3091775990"/>
                    </a:ext>
                  </a:extLst>
                </a:gridCol>
                <a:gridCol w="1014060">
                  <a:extLst>
                    <a:ext uri="{9D8B030D-6E8A-4147-A177-3AD203B41FA5}">
                      <a16:colId xmlns:a16="http://schemas.microsoft.com/office/drawing/2014/main" val="3247201282"/>
                    </a:ext>
                  </a:extLst>
                </a:gridCol>
                <a:gridCol w="912654">
                  <a:extLst>
                    <a:ext uri="{9D8B030D-6E8A-4147-A177-3AD203B41FA5}">
                      <a16:colId xmlns:a16="http://schemas.microsoft.com/office/drawing/2014/main" val="3586248118"/>
                    </a:ext>
                  </a:extLst>
                </a:gridCol>
                <a:gridCol w="912654">
                  <a:extLst>
                    <a:ext uri="{9D8B030D-6E8A-4147-A177-3AD203B41FA5}">
                      <a16:colId xmlns:a16="http://schemas.microsoft.com/office/drawing/2014/main" val="3316428528"/>
                    </a:ext>
                  </a:extLst>
                </a:gridCol>
                <a:gridCol w="854707">
                  <a:extLst>
                    <a:ext uri="{9D8B030D-6E8A-4147-A177-3AD203B41FA5}">
                      <a16:colId xmlns:a16="http://schemas.microsoft.com/office/drawing/2014/main" val="4022558028"/>
                    </a:ext>
                  </a:extLst>
                </a:gridCol>
                <a:gridCol w="854707">
                  <a:extLst>
                    <a:ext uri="{9D8B030D-6E8A-4147-A177-3AD203B41FA5}">
                      <a16:colId xmlns:a16="http://schemas.microsoft.com/office/drawing/2014/main" val="211153820"/>
                    </a:ext>
                  </a:extLst>
                </a:gridCol>
              </a:tblGrid>
              <a:tr h="263034">
                <a:tc>
                  <a:txBody>
                    <a:bodyPr/>
                    <a:lstStyle/>
                    <a:p>
                      <a:pPr algn="l" fontAlgn="b"/>
                      <a:r>
                        <a:rPr lang="es-CO" sz="1100" b="0" i="0" u="none" strike="noStrike">
                          <a:solidFill>
                            <a:srgbClr val="000000"/>
                          </a:solidFill>
                          <a:effectLst/>
                          <a:highlight>
                            <a:srgbClr val="FFFFFF"/>
                          </a:highligh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b"/>
                      <a:r>
                        <a:rPr lang="es-CO" sz="1100" b="0" i="0" u="none" strike="noStrike">
                          <a:solidFill>
                            <a:srgbClr val="000000"/>
                          </a:solidFill>
                          <a:effectLst/>
                          <a:highlight>
                            <a:srgbClr val="FFFFFF"/>
                          </a:highligh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b"/>
                      <a:r>
                        <a:rPr lang="es-CO" sz="1100" b="0" i="0" u="none" strike="noStrike">
                          <a:solidFill>
                            <a:srgbClr val="000000"/>
                          </a:solidFill>
                          <a:effectLst/>
                          <a:highlight>
                            <a:srgbClr val="FFFFFF"/>
                          </a:highligh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r" rtl="0" fontAlgn="ctr"/>
                      <a:r>
                        <a:rPr lang="es-CO" sz="800" b="1" i="0" u="none" strike="noStrike">
                          <a:solidFill>
                            <a:srgbClr val="000000"/>
                          </a:solidFill>
                          <a:effectLst/>
                          <a:highlight>
                            <a:srgbClr val="FFFFFF"/>
                          </a:highligh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b"/>
                      <a:r>
                        <a:rPr lang="es-CO" sz="1100" b="0" i="0" u="none" strike="noStrike" dirty="0">
                          <a:solidFill>
                            <a:srgbClr val="000000"/>
                          </a:solidFill>
                          <a:effectLst/>
                          <a:highlight>
                            <a:srgbClr val="FFFFFF"/>
                          </a:highligh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b"/>
                      <a:r>
                        <a:rPr lang="es-CO" sz="1100" b="0" i="0" u="none" strike="noStrike">
                          <a:solidFill>
                            <a:srgbClr val="000000"/>
                          </a:solidFill>
                          <a:effectLst/>
                          <a:highlight>
                            <a:srgbClr val="FFFFFF"/>
                          </a:highligh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r" rtl="0" fontAlgn="ctr"/>
                      <a:r>
                        <a:rPr lang="es-CO" sz="800" b="1" i="0" u="none" strike="noStrike">
                          <a:solidFill>
                            <a:srgbClr val="000000"/>
                          </a:solidFill>
                          <a:effectLst/>
                          <a:highlight>
                            <a:srgbClr val="FFFFFF"/>
                          </a:highligh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r" rtl="0" fontAlgn="ctr"/>
                      <a:r>
                        <a:rPr lang="es-CO" sz="800" b="1" i="0" u="none" strike="noStrike">
                          <a:solidFill>
                            <a:srgbClr val="000000"/>
                          </a:solidFill>
                          <a:effectLst/>
                          <a:highlight>
                            <a:srgbClr val="FFFFFF"/>
                          </a:highlight>
                          <a:latin typeface="Arial" panose="020B0604020202020204" pitchFamily="34" charset="0"/>
                        </a:rPr>
                        <a:t> </a:t>
                      </a:r>
                    </a:p>
                  </a:txBody>
                  <a:tcPr marL="0" marR="0" marT="0" marB="0" anchor="ctr">
                    <a:lnL>
                      <a:noFill/>
                    </a:lnL>
                    <a:lnR>
                      <a:noFill/>
                    </a:lnR>
                    <a:lnT>
                      <a:noFill/>
                    </a:lnT>
                    <a:lnB>
                      <a:noFill/>
                    </a:lnB>
                    <a:solidFill>
                      <a:srgbClr val="FFFFFF"/>
                    </a:solidFill>
                  </a:tcPr>
                </a:tc>
                <a:tc gridSpan="2">
                  <a:txBody>
                    <a:bodyPr/>
                    <a:lstStyle/>
                    <a:p>
                      <a:pPr algn="l" fontAlgn="b"/>
                      <a:r>
                        <a:rPr lang="es-CO" sz="900" b="0" i="0" u="none" strike="noStrike">
                          <a:solidFill>
                            <a:srgbClr val="000000"/>
                          </a:solidFill>
                          <a:effectLst/>
                          <a:highlight>
                            <a:srgbClr val="FFFFFF"/>
                          </a:highlight>
                          <a:latin typeface="Verdana" panose="020B0604030504040204" pitchFamily="34" charset="0"/>
                        </a:rPr>
                        <a:t>Cifras en millones</a:t>
                      </a:r>
                    </a:p>
                  </a:txBody>
                  <a:tcPr marL="0" marR="0" marT="0" marB="0" anchor="b">
                    <a:lnL>
                      <a:noFill/>
                    </a:lnL>
                    <a:lnR>
                      <a:noFill/>
                    </a:lnR>
                    <a:lnT>
                      <a:noFill/>
                    </a:lnT>
                    <a:lnB>
                      <a:noFill/>
                    </a:lnB>
                    <a:solidFill>
                      <a:srgbClr val="FFFFFF"/>
                    </a:solidFill>
                  </a:tcPr>
                </a:tc>
                <a:tc hMerge="1">
                  <a:txBody>
                    <a:bodyPr/>
                    <a:lstStyle/>
                    <a:p>
                      <a:endParaRPr lang="es-CO"/>
                    </a:p>
                  </a:txBody>
                  <a:tcPr/>
                </a:tc>
                <a:extLst>
                  <a:ext uri="{0D108BD9-81ED-4DB2-BD59-A6C34878D82A}">
                    <a16:rowId xmlns:a16="http://schemas.microsoft.com/office/drawing/2014/main" val="2143833830"/>
                  </a:ext>
                </a:extLst>
              </a:tr>
              <a:tr h="520588">
                <a:tc gridSpan="10">
                  <a:txBody>
                    <a:bodyPr/>
                    <a:lstStyle/>
                    <a:p>
                      <a:pPr algn="ctr" fontAlgn="ctr"/>
                      <a:r>
                        <a:rPr lang="es-ES" sz="900" b="1" i="0" u="none" strike="noStrike" dirty="0">
                          <a:solidFill>
                            <a:srgbClr val="FFFFFF"/>
                          </a:solidFill>
                          <a:effectLst/>
                          <a:highlight>
                            <a:srgbClr val="B18940"/>
                          </a:highlight>
                          <a:latin typeface="Verdana" panose="020B0604030504040204" pitchFamily="34" charset="0"/>
                        </a:rPr>
                        <a:t>SERVICIO DE LA DEUDA </a:t>
                      </a:r>
                      <a:r>
                        <a:rPr lang="es-ES" sz="900" b="1" i="0" u="none" strike="noStrike" dirty="0" err="1">
                          <a:solidFill>
                            <a:srgbClr val="FFFFFF"/>
                          </a:solidFill>
                          <a:effectLst/>
                          <a:highlight>
                            <a:srgbClr val="B18940"/>
                          </a:highlight>
                          <a:latin typeface="Verdana" panose="020B0604030504040204" pitchFamily="34" charset="0"/>
                        </a:rPr>
                        <a:t>PúBLICA</a:t>
                      </a:r>
                      <a:r>
                        <a:rPr lang="es-ES" sz="900" b="1" i="0" u="none" strike="noStrike" dirty="0">
                          <a:solidFill>
                            <a:srgbClr val="FFFFFF"/>
                          </a:solidFill>
                          <a:effectLst/>
                          <a:highlight>
                            <a:srgbClr val="B18940"/>
                          </a:highlight>
                          <a:latin typeface="Verdana" panose="020B0604030504040204" pitchFamily="34" charset="0"/>
                        </a:rPr>
                        <a:t> SECTOR HACIENDA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B18940"/>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998123114"/>
                  </a:ext>
                </a:extLst>
              </a:tr>
              <a:tr h="273993">
                <a:tc rowSpan="2">
                  <a:txBody>
                    <a:bodyPr/>
                    <a:lstStyle/>
                    <a:p>
                      <a:pPr algn="ctr" rtl="0" fontAlgn="ctr"/>
                      <a:r>
                        <a:rPr lang="es-CO" sz="900" b="1" i="0" u="none" strike="noStrike">
                          <a:effectLst/>
                          <a:highlight>
                            <a:srgbClr val="BFBFBF"/>
                          </a:highlight>
                          <a:latin typeface="Verdana" panose="020B0604030504040204" pitchFamily="34" charset="0"/>
                        </a:rPr>
                        <a:t>No.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BFBFBF"/>
                    </a:solidFill>
                  </a:tcPr>
                </a:tc>
                <a:tc rowSpan="2">
                  <a:txBody>
                    <a:bodyPr/>
                    <a:lstStyle/>
                    <a:p>
                      <a:pPr algn="ctr" rtl="0" fontAlgn="ctr"/>
                      <a:r>
                        <a:rPr lang="es-CO" sz="900" b="1" i="0" u="none" strike="noStrike">
                          <a:effectLst/>
                          <a:highlight>
                            <a:srgbClr val="BFBFBF"/>
                          </a:highlight>
                          <a:latin typeface="Verdana" panose="020B0604030504040204" pitchFamily="34" charset="0"/>
                        </a:rPr>
                        <a:t>CONCEPTO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rowSpan="2">
                  <a:txBody>
                    <a:bodyPr/>
                    <a:lstStyle/>
                    <a:p>
                      <a:pPr algn="ctr" rtl="0" fontAlgn="ctr"/>
                      <a:r>
                        <a:rPr lang="es-CO" sz="900" b="1" i="0" u="none" strike="noStrike">
                          <a:effectLst/>
                          <a:highlight>
                            <a:srgbClr val="BFBFBF"/>
                          </a:highlight>
                          <a:latin typeface="Verdana" panose="020B0604030504040204" pitchFamily="34" charset="0"/>
                        </a:rPr>
                        <a:t>APROPIACION INICIAL 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rowSpan="2">
                  <a:txBody>
                    <a:bodyPr/>
                    <a:lstStyle/>
                    <a:p>
                      <a:pPr algn="ctr" rtl="0" fontAlgn="ctr"/>
                      <a:r>
                        <a:rPr lang="es-CO" sz="900" b="1" i="0" u="none" strike="noStrike">
                          <a:effectLst/>
                          <a:highlight>
                            <a:srgbClr val="BFBFBF"/>
                          </a:highlight>
                          <a:latin typeface="Verdana" panose="020B0604030504040204" pitchFamily="34" charset="0"/>
                        </a:rPr>
                        <a:t>APROPIACION VIGENTE 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rowSpan="2">
                  <a:txBody>
                    <a:bodyPr/>
                    <a:lstStyle/>
                    <a:p>
                      <a:pPr algn="ctr" fontAlgn="ctr"/>
                      <a:r>
                        <a:rPr lang="es-CO" sz="900" b="1" i="0" u="none" strike="noStrike">
                          <a:effectLst/>
                          <a:highlight>
                            <a:srgbClr val="BFBFBF"/>
                          </a:highlight>
                          <a:latin typeface="Verdana" panose="020B0604030504040204" pitchFamily="34" charset="0"/>
                        </a:rPr>
                        <a:t>% PART.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rowSpan="2">
                  <a:txBody>
                    <a:bodyPr/>
                    <a:lstStyle/>
                    <a:p>
                      <a:pPr algn="ctr" fontAlgn="ctr"/>
                      <a:r>
                        <a:rPr lang="es-CO" sz="800" b="1" i="0" u="none" strike="noStrike">
                          <a:effectLst/>
                          <a:highlight>
                            <a:srgbClr val="BFBFBF"/>
                          </a:highlight>
                          <a:latin typeface="Verdana" panose="020B0604030504040204" pitchFamily="34" charset="0"/>
                        </a:rPr>
                        <a:t>APROPIACIÓN BLOQUEADA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gridSpan="2">
                  <a:txBody>
                    <a:bodyPr/>
                    <a:lstStyle/>
                    <a:p>
                      <a:pPr algn="ctr" rtl="0" fontAlgn="ctr"/>
                      <a:r>
                        <a:rPr lang="es-CO" sz="900" b="1" i="0" u="none" strike="noStrike">
                          <a:effectLst/>
                          <a:highlight>
                            <a:srgbClr val="BFBFBF"/>
                          </a:highlight>
                          <a:latin typeface="Verdana" panose="020B0604030504040204" pitchFamily="34" charset="0"/>
                        </a:rPr>
                        <a:t>COMPROMISOS 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hMerge="1">
                  <a:txBody>
                    <a:bodyPr/>
                    <a:lstStyle/>
                    <a:p>
                      <a:endParaRPr lang="es-CO"/>
                    </a:p>
                  </a:txBody>
                  <a:tcPr/>
                </a:tc>
                <a:tc gridSpan="2">
                  <a:txBody>
                    <a:bodyPr/>
                    <a:lstStyle/>
                    <a:p>
                      <a:pPr algn="ctr" rtl="0" fontAlgn="ctr"/>
                      <a:r>
                        <a:rPr lang="es-CO" sz="900" b="1" i="0" u="none" strike="noStrike">
                          <a:effectLst/>
                          <a:highlight>
                            <a:srgbClr val="BFBFBF"/>
                          </a:highlight>
                          <a:latin typeface="Verdana" panose="020B0604030504040204" pitchFamily="34" charset="0"/>
                        </a:rPr>
                        <a:t>OBLIGACIONES 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hMerge="1">
                  <a:txBody>
                    <a:bodyPr/>
                    <a:lstStyle/>
                    <a:p>
                      <a:endParaRPr lang="es-CO"/>
                    </a:p>
                  </a:txBody>
                  <a:tcPr/>
                </a:tc>
                <a:extLst>
                  <a:ext uri="{0D108BD9-81ED-4DB2-BD59-A6C34878D82A}">
                    <a16:rowId xmlns:a16="http://schemas.microsoft.com/office/drawing/2014/main" val="2204843707"/>
                  </a:ext>
                </a:extLst>
              </a:tr>
              <a:tr h="493187">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ctr" rtl="0" fontAlgn="ctr"/>
                      <a:r>
                        <a:rPr lang="es-CO" sz="900" b="1" i="0" u="none" strike="noStrike">
                          <a:effectLst/>
                          <a:highlight>
                            <a:srgbClr val="BFBFBF"/>
                          </a:highlight>
                          <a:latin typeface="Verdana" panose="020B0604030504040204" pitchFamily="34" charset="0"/>
                        </a:rPr>
                        <a:t>Valor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s-CO" sz="900" b="1" i="0" u="none" strike="noStrike">
                          <a:effectLst/>
                          <a:highlight>
                            <a:srgbClr val="BFBFBF"/>
                          </a:highlight>
                          <a:latin typeface="Verdana" panose="020B0604030504040204" pitchFamily="34" charset="0"/>
                        </a:rPr>
                        <a:t>% Eje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s-CO" sz="900" b="1" i="0" u="none" strike="noStrike">
                          <a:effectLst/>
                          <a:highlight>
                            <a:srgbClr val="BFBFBF"/>
                          </a:highlight>
                          <a:latin typeface="Verdana" panose="020B0604030504040204" pitchFamily="34" charset="0"/>
                        </a:rPr>
                        <a:t>Valor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s-CO" sz="900" b="1" i="0" u="none" strike="noStrike">
                          <a:effectLst/>
                          <a:highlight>
                            <a:srgbClr val="BFBFBF"/>
                          </a:highlight>
                          <a:latin typeface="Verdana" panose="020B0604030504040204" pitchFamily="34" charset="0"/>
                        </a:rPr>
                        <a:t>% Eje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410053443"/>
                  </a:ext>
                </a:extLst>
              </a:tr>
              <a:tr h="383590">
                <a:tc>
                  <a:txBody>
                    <a:bodyPr/>
                    <a:lstStyle/>
                    <a:p>
                      <a:pPr algn="ctr" fontAlgn="ctr"/>
                      <a:r>
                        <a:rPr lang="es-CO" sz="900" b="0" i="0" u="none" strike="noStrike">
                          <a:solidFill>
                            <a:srgbClr val="000000"/>
                          </a:solidFill>
                          <a:effectLst/>
                          <a:latin typeface="Verdana" panose="020B0604030504040204" pitchFamily="34"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l" fontAlgn="ctr"/>
                      <a:r>
                        <a:rPr lang="es-CO" sz="900" b="0" i="0" u="none" strike="noStrike">
                          <a:solidFill>
                            <a:srgbClr val="000000"/>
                          </a:solidFill>
                          <a:effectLst/>
                          <a:latin typeface="Verdana" panose="020B0604030504040204" pitchFamily="34" charset="0"/>
                        </a:rPr>
                        <a:t>UGPP</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s-CO" sz="900" b="0" i="0" u="none" strike="noStrike">
                          <a:solidFill>
                            <a:srgbClr val="000000"/>
                          </a:solidFill>
                          <a:effectLst/>
                          <a:latin typeface="Verdana" panose="020B0604030504040204" pitchFamily="34" charset="0"/>
                        </a:rPr>
                        <a:t>14.007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s-CO" sz="900" b="0" i="0" u="none" strike="noStrike">
                          <a:solidFill>
                            <a:srgbClr val="000000"/>
                          </a:solidFill>
                          <a:effectLst/>
                          <a:latin typeface="Verdana" panose="020B0604030504040204" pitchFamily="34" charset="0"/>
                        </a:rPr>
                        <a:t>14.007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s-CO" sz="900" b="0" i="0" u="none" strike="noStrike">
                          <a:solidFill>
                            <a:srgbClr val="000000"/>
                          </a:solidFill>
                          <a:effectLst/>
                          <a:latin typeface="Verdana" panose="020B0604030504040204" pitchFamily="34" charset="0"/>
                        </a:rPr>
                        <a:t>100,0%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s-CO" sz="900" b="0" i="0" u="none" strike="noStrike">
                          <a:solidFill>
                            <a:srgbClr val="000000"/>
                          </a:solidFill>
                          <a:effectLst/>
                          <a:latin typeface="Verdana" panose="020B060403050404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s-CO" sz="900" b="0" i="0" u="none" strike="noStrike" dirty="0">
                          <a:solidFill>
                            <a:srgbClr val="000000"/>
                          </a:solidFill>
                          <a:effectLst/>
                          <a:latin typeface="Verdana" panose="020B060403050404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CO" sz="900" b="0" i="0" u="none" strike="noStrike" dirty="0">
                          <a:solidFill>
                            <a:srgbClr val="000000"/>
                          </a:solidFill>
                          <a:effectLst/>
                          <a:latin typeface="Verdana" panose="020B0604030504040204" pitchFamily="34"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s-CO" sz="900" b="0" i="0" u="none" strike="noStrike">
                          <a:solidFill>
                            <a:srgbClr val="000000"/>
                          </a:solidFill>
                          <a:effectLst/>
                          <a:latin typeface="Verdana" panose="020B060403050404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s-CO" sz="900" b="0" i="0" u="none" strike="noStrike">
                          <a:solidFill>
                            <a:srgbClr val="000000"/>
                          </a:solidFill>
                          <a:effectLst/>
                          <a:latin typeface="Verdana" panose="020B0604030504040204" pitchFamily="34"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79891509"/>
                  </a:ext>
                </a:extLst>
              </a:tr>
              <a:tr h="369892">
                <a:tc gridSpan="2">
                  <a:txBody>
                    <a:bodyPr/>
                    <a:lstStyle/>
                    <a:p>
                      <a:pPr algn="ctr" fontAlgn="ctr"/>
                      <a:r>
                        <a:rPr lang="es-CO" sz="900" b="1" i="0" u="none" strike="noStrike">
                          <a:solidFill>
                            <a:srgbClr val="FFFFFF"/>
                          </a:solidFill>
                          <a:effectLst/>
                          <a:highlight>
                            <a:srgbClr val="B18940"/>
                          </a:highlight>
                          <a:latin typeface="Verdana" panose="020B0604030504040204" pitchFamily="34" charset="0"/>
                        </a:rPr>
                        <a:t>TOTAL  SECTOR</a:t>
                      </a:r>
                    </a:p>
                  </a:txBody>
                  <a:tcPr marL="0" marR="0" marT="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B18940"/>
                    </a:solidFill>
                  </a:tcPr>
                </a:tc>
                <a:tc hMerge="1">
                  <a:txBody>
                    <a:bodyPr/>
                    <a:lstStyle/>
                    <a:p>
                      <a:endParaRPr lang="es-CO"/>
                    </a:p>
                  </a:txBody>
                  <a:tcPr/>
                </a:tc>
                <a:tc>
                  <a:txBody>
                    <a:bodyPr/>
                    <a:lstStyle/>
                    <a:p>
                      <a:pPr algn="ctr" rtl="0" fontAlgn="ctr"/>
                      <a:r>
                        <a:rPr lang="es-CO" sz="900" b="1" i="0" u="none" strike="noStrike">
                          <a:solidFill>
                            <a:srgbClr val="FFFFFF"/>
                          </a:solidFill>
                          <a:effectLst/>
                          <a:highlight>
                            <a:srgbClr val="B18940"/>
                          </a:highlight>
                          <a:latin typeface="Verdana" panose="020B0604030504040204" pitchFamily="34" charset="0"/>
                        </a:rPr>
                        <a:t>14.007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8940"/>
                    </a:solidFill>
                  </a:tcPr>
                </a:tc>
                <a:tc>
                  <a:txBody>
                    <a:bodyPr/>
                    <a:lstStyle/>
                    <a:p>
                      <a:pPr algn="ctr" rtl="0" fontAlgn="ctr"/>
                      <a:r>
                        <a:rPr lang="es-CO" sz="900" b="1" i="0" u="none" strike="noStrike">
                          <a:solidFill>
                            <a:srgbClr val="FFFFFF"/>
                          </a:solidFill>
                          <a:effectLst/>
                          <a:highlight>
                            <a:srgbClr val="B18940"/>
                          </a:highlight>
                          <a:latin typeface="Verdana" panose="020B0604030504040204" pitchFamily="34" charset="0"/>
                        </a:rPr>
                        <a:t>14.007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8940"/>
                    </a:solidFill>
                  </a:tcPr>
                </a:tc>
                <a:tc>
                  <a:txBody>
                    <a:bodyPr/>
                    <a:lstStyle/>
                    <a:p>
                      <a:pPr algn="ctr" rtl="0" fontAlgn="ctr"/>
                      <a:r>
                        <a:rPr lang="es-CO" sz="900" b="1" i="0" u="none" strike="noStrike">
                          <a:solidFill>
                            <a:srgbClr val="FFFFFF"/>
                          </a:solidFill>
                          <a:effectLst/>
                          <a:highlight>
                            <a:srgbClr val="B18940"/>
                          </a:highlight>
                          <a:latin typeface="Verdana" panose="020B0604030504040204" pitchFamily="34"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8940"/>
                    </a:solidFill>
                  </a:tcPr>
                </a:tc>
                <a:tc>
                  <a:txBody>
                    <a:bodyPr/>
                    <a:lstStyle/>
                    <a:p>
                      <a:pPr algn="ctr" rtl="0" fontAlgn="ctr"/>
                      <a:r>
                        <a:rPr lang="es-CO" sz="900" b="1" i="0" u="none" strike="noStrike">
                          <a:solidFill>
                            <a:srgbClr val="FFFFFF"/>
                          </a:solidFill>
                          <a:effectLst/>
                          <a:highlight>
                            <a:srgbClr val="B18940"/>
                          </a:highlight>
                          <a:latin typeface="Verdana" panose="020B060403050404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8940"/>
                    </a:solidFill>
                  </a:tcPr>
                </a:tc>
                <a:tc>
                  <a:txBody>
                    <a:bodyPr/>
                    <a:lstStyle/>
                    <a:p>
                      <a:pPr algn="ctr" rtl="0" fontAlgn="ctr"/>
                      <a:r>
                        <a:rPr lang="es-CO" sz="900" b="1" i="0" u="none" strike="noStrike">
                          <a:solidFill>
                            <a:srgbClr val="FFFFFF"/>
                          </a:solidFill>
                          <a:effectLst/>
                          <a:highlight>
                            <a:srgbClr val="B18940"/>
                          </a:highlight>
                          <a:latin typeface="Verdana" panose="020B060403050404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8940"/>
                    </a:solidFill>
                  </a:tcPr>
                </a:tc>
                <a:tc>
                  <a:txBody>
                    <a:bodyPr/>
                    <a:lstStyle/>
                    <a:p>
                      <a:pPr algn="ctr" rtl="0" fontAlgn="ctr"/>
                      <a:r>
                        <a:rPr lang="es-CO" sz="900" b="1" i="0" u="none" strike="noStrike">
                          <a:solidFill>
                            <a:srgbClr val="FFFFFF"/>
                          </a:solidFill>
                          <a:effectLst/>
                          <a:highlight>
                            <a:srgbClr val="B18940"/>
                          </a:highlight>
                          <a:latin typeface="Verdana" panose="020B060403050404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8940"/>
                    </a:solidFill>
                  </a:tcPr>
                </a:tc>
                <a:tc>
                  <a:txBody>
                    <a:bodyPr/>
                    <a:lstStyle/>
                    <a:p>
                      <a:pPr algn="ctr" rtl="0" fontAlgn="ctr"/>
                      <a:r>
                        <a:rPr lang="es-CO" sz="900" b="1" i="0" u="none" strike="noStrike">
                          <a:solidFill>
                            <a:srgbClr val="FFFFFF"/>
                          </a:solidFill>
                          <a:effectLst/>
                          <a:highlight>
                            <a:srgbClr val="B18940"/>
                          </a:highlight>
                          <a:latin typeface="Verdana" panose="020B060403050404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8940"/>
                    </a:solidFill>
                  </a:tcPr>
                </a:tc>
                <a:tc>
                  <a:txBody>
                    <a:bodyPr/>
                    <a:lstStyle/>
                    <a:p>
                      <a:pPr algn="ctr" rtl="0" fontAlgn="ctr"/>
                      <a:r>
                        <a:rPr lang="es-CO" sz="900" b="1" i="0" u="none" strike="noStrike" dirty="0">
                          <a:solidFill>
                            <a:srgbClr val="FFFFFF"/>
                          </a:solidFill>
                          <a:effectLst/>
                          <a:highlight>
                            <a:srgbClr val="B18940"/>
                          </a:highlight>
                          <a:latin typeface="Verdana" panose="020B060403050404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8940"/>
                    </a:solidFill>
                  </a:tcPr>
                </a:tc>
                <a:extLst>
                  <a:ext uri="{0D108BD9-81ED-4DB2-BD59-A6C34878D82A}">
                    <a16:rowId xmlns:a16="http://schemas.microsoft.com/office/drawing/2014/main" val="191446860"/>
                  </a:ext>
                </a:extLst>
              </a:tr>
            </a:tbl>
          </a:graphicData>
        </a:graphic>
      </p:graphicFrame>
      <p:sp>
        <p:nvSpPr>
          <p:cNvPr id="4" name="4 CuadroTexto">
            <a:extLst>
              <a:ext uri="{FF2B5EF4-FFF2-40B4-BE49-F238E27FC236}">
                <a16:creationId xmlns:a16="http://schemas.microsoft.com/office/drawing/2014/main" id="{699D1B87-A3AC-84AE-D3D1-D927A385BC81}"/>
              </a:ext>
            </a:extLst>
          </p:cNvPr>
          <p:cNvSpPr txBox="1">
            <a:spLocks noChangeArrowheads="1"/>
          </p:cNvSpPr>
          <p:nvPr/>
        </p:nvSpPr>
        <p:spPr bwMode="auto">
          <a:xfrm>
            <a:off x="7294881" y="3810068"/>
            <a:ext cx="381169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algn="r"/>
            <a:r>
              <a:rPr lang="es-CO" sz="800" dirty="0">
                <a:solidFill>
                  <a:prstClr val="black"/>
                </a:solidFill>
                <a:latin typeface="Verdana" panose="020B0604030504040204" pitchFamily="34" charset="0"/>
                <a:ea typeface="Verdana" panose="020B0604030504040204" pitchFamily="34" charset="0"/>
              </a:rPr>
              <a:t>Fuente: Reporte SIIF Nación a 31 de agosto de 2024</a:t>
            </a:r>
          </a:p>
          <a:p>
            <a:pPr algn="r"/>
            <a:r>
              <a:rPr lang="es-CO" sz="800" dirty="0">
                <a:solidFill>
                  <a:prstClr val="black"/>
                </a:solidFill>
                <a:latin typeface="Verdana" panose="020B0604030504040204" pitchFamily="34" charset="0"/>
                <a:ea typeface="Verdana" panose="020B0604030504040204" pitchFamily="34" charset="0"/>
              </a:rPr>
              <a:t>Oficina Asesora Planeación - OAP </a:t>
            </a:r>
          </a:p>
        </p:txBody>
      </p:sp>
    </p:spTree>
    <p:extLst>
      <p:ext uri="{BB962C8B-B14F-4D97-AF65-F5344CB8AC3E}">
        <p14:creationId xmlns:p14="http://schemas.microsoft.com/office/powerpoint/2010/main" val="28772077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CuadroTexto">
            <a:extLst>
              <a:ext uri="{FF2B5EF4-FFF2-40B4-BE49-F238E27FC236}">
                <a16:creationId xmlns:a16="http://schemas.microsoft.com/office/drawing/2014/main" id="{CE2876A4-A708-FBD5-A9DF-5EA27AA1D8BA}"/>
              </a:ext>
            </a:extLst>
          </p:cNvPr>
          <p:cNvSpPr txBox="1"/>
          <p:nvPr/>
        </p:nvSpPr>
        <p:spPr>
          <a:xfrm>
            <a:off x="2409345" y="670394"/>
            <a:ext cx="7373310" cy="400110"/>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defPPr>
              <a:defRPr lang="es-ES"/>
            </a:defPPr>
            <a:lvl1pPr algn="ctr">
              <a:defRPr sz="2200" b="1">
                <a:solidFill>
                  <a:srgbClr val="B28A40"/>
                </a:solidFill>
                <a:latin typeface="+mj-lt"/>
                <a:cs typeface="Arial"/>
              </a:defRPr>
            </a:lvl1pPr>
          </a:lstStyle>
          <a:p>
            <a:r>
              <a:rPr lang="es-CO" sz="2000" dirty="0">
                <a:latin typeface="Verdana" panose="020B0604030504040204" pitchFamily="34" charset="0"/>
                <a:ea typeface="Verdana" panose="020B0604030504040204" pitchFamily="34" charset="0"/>
              </a:rPr>
              <a:t>INVERSIÓN - EJECUCIÓN POR ENTIDAD</a:t>
            </a:r>
          </a:p>
        </p:txBody>
      </p:sp>
      <p:sp>
        <p:nvSpPr>
          <p:cNvPr id="2" name="4 CuadroTexto">
            <a:extLst>
              <a:ext uri="{FF2B5EF4-FFF2-40B4-BE49-F238E27FC236}">
                <a16:creationId xmlns:a16="http://schemas.microsoft.com/office/drawing/2014/main" id="{5E450B42-4AAD-F186-E0C7-161A7C215BDE}"/>
              </a:ext>
            </a:extLst>
          </p:cNvPr>
          <p:cNvSpPr txBox="1">
            <a:spLocks noChangeArrowheads="1"/>
          </p:cNvSpPr>
          <p:nvPr/>
        </p:nvSpPr>
        <p:spPr bwMode="auto">
          <a:xfrm>
            <a:off x="7606212" y="6519446"/>
            <a:ext cx="360512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algn="r"/>
            <a:r>
              <a:rPr lang="es-CO" sz="800" dirty="0">
                <a:solidFill>
                  <a:prstClr val="black"/>
                </a:solidFill>
                <a:latin typeface="Verdana" panose="020B0604030504040204" pitchFamily="34" charset="0"/>
                <a:ea typeface="Verdana" panose="020B0604030504040204" pitchFamily="34" charset="0"/>
              </a:rPr>
              <a:t>Fuente: Reporte SIIF Nación a 31 de agosto de 2024</a:t>
            </a:r>
          </a:p>
          <a:p>
            <a:pPr algn="r"/>
            <a:r>
              <a:rPr lang="es-CO" sz="800" dirty="0">
                <a:solidFill>
                  <a:prstClr val="black"/>
                </a:solidFill>
                <a:latin typeface="Verdana" panose="020B0604030504040204" pitchFamily="34" charset="0"/>
                <a:ea typeface="Verdana" panose="020B0604030504040204" pitchFamily="34" charset="0"/>
              </a:rPr>
              <a:t>Oficina Asesora Planeación - OAP </a:t>
            </a:r>
          </a:p>
        </p:txBody>
      </p:sp>
      <p:pic>
        <p:nvPicPr>
          <p:cNvPr id="3" name="Imagen 2">
            <a:extLst>
              <a:ext uri="{FF2B5EF4-FFF2-40B4-BE49-F238E27FC236}">
                <a16:creationId xmlns:a16="http://schemas.microsoft.com/office/drawing/2014/main" id="{3699D89B-94E6-6ED2-3EED-969C9A3AB9E7}"/>
              </a:ext>
            </a:extLst>
          </p:cNvPr>
          <p:cNvPicPr>
            <a:picLocks noChangeAspect="1"/>
          </p:cNvPicPr>
          <p:nvPr/>
        </p:nvPicPr>
        <p:blipFill>
          <a:blip r:embed="rId2"/>
          <a:stretch>
            <a:fillRect/>
          </a:stretch>
        </p:blipFill>
        <p:spPr>
          <a:xfrm>
            <a:off x="716281" y="1310640"/>
            <a:ext cx="10495058" cy="5208806"/>
          </a:xfrm>
          <a:prstGeom prst="rect">
            <a:avLst/>
          </a:prstGeom>
        </p:spPr>
      </p:pic>
    </p:spTree>
    <p:extLst>
      <p:ext uri="{BB962C8B-B14F-4D97-AF65-F5344CB8AC3E}">
        <p14:creationId xmlns:p14="http://schemas.microsoft.com/office/powerpoint/2010/main" val="1555100849"/>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GOBIERNO DEL CAMBIO">
      <a:majorFont>
        <a:latin typeface="Helvetica"/>
        <a:ea typeface=""/>
        <a:cs typeface=""/>
      </a:majorFont>
      <a:minorFont>
        <a:latin typeface="Helvetic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1539</TotalTime>
  <Words>1171</Words>
  <Application>Microsoft Office PowerPoint</Application>
  <PresentationFormat>Panorámica</PresentationFormat>
  <Paragraphs>121</Paragraphs>
  <Slides>16</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16</vt:i4>
      </vt:variant>
    </vt:vector>
  </HeadingPairs>
  <TitlesOfParts>
    <vt:vector size="22" baseType="lpstr">
      <vt:lpstr>Arial</vt:lpstr>
      <vt:lpstr>Calibri</vt:lpstr>
      <vt:lpstr>Helvetica</vt:lpstr>
      <vt:lpstr>Verdana</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William Camilo  Baracaldo Godoy</dc:creator>
  <cp:lastModifiedBy>Maria Del Pilar Florido Caicedo</cp:lastModifiedBy>
  <cp:revision>65</cp:revision>
  <dcterms:created xsi:type="dcterms:W3CDTF">2023-05-08T00:34:42Z</dcterms:created>
  <dcterms:modified xsi:type="dcterms:W3CDTF">2024-10-11T20:25:40Z</dcterms:modified>
</cp:coreProperties>
</file>